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19"/>
  </p:notesMasterIdLst>
  <p:sldIdLst>
    <p:sldId id="256" r:id="rId3"/>
    <p:sldId id="257" r:id="rId4"/>
    <p:sldId id="258" r:id="rId5"/>
    <p:sldId id="259" r:id="rId6"/>
    <p:sldId id="260" r:id="rId7"/>
    <p:sldId id="261" r:id="rId8"/>
    <p:sldId id="262" r:id="rId9"/>
    <p:sldId id="273" r:id="rId10"/>
    <p:sldId id="274" r:id="rId11"/>
    <p:sldId id="275" r:id="rId12"/>
    <p:sldId id="266" r:id="rId13"/>
    <p:sldId id="267" r:id="rId14"/>
    <p:sldId id="268" r:id="rId15"/>
    <p:sldId id="269" r:id="rId16"/>
    <p:sldId id="270" r:id="rId17"/>
    <p:sldId id="271" r:id="rId18"/>
  </p:sldIdLst>
  <p:sldSz cx="18288000" cy="10287000"/>
  <p:notesSz cx="6858000" cy="9144000"/>
  <p:embeddedFontLst>
    <p:embeddedFont>
      <p:font typeface="Open Sans" panose="020B0606030504020204" pitchFamily="34" charset="0"/>
      <p:regular r:id="rId20"/>
      <p:bold r:id="rId21"/>
      <p:italic r:id="rId22"/>
      <p:boldItalic r:id="rId23"/>
    </p:embeddedFont>
    <p:embeddedFont>
      <p:font typeface="Paytone One" panose="02010600030101010101" charset="0"/>
      <p:regular r:id="rId24"/>
    </p:embeddedFont>
    <p:embeddedFont>
      <p:font typeface="Quicksand" panose="02010600030101010101" charset="0"/>
      <p:bold r:id="rId25"/>
    </p:embeddedFont>
    <p:embeddedFont>
      <p:font typeface="Quicksand Medium" panose="02010600030101010101"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714B"/>
    <a:srgbClr val="EEB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97" autoAdjust="0"/>
  </p:normalViewPr>
  <p:slideViewPr>
    <p:cSldViewPr snapToGrid="0">
      <p:cViewPr varScale="1">
        <p:scale>
          <a:sx n="43" d="100"/>
          <a:sy n="43" d="100"/>
        </p:scale>
        <p:origin x="404"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 - Have you ever gone shopping and had doubts about the products you already had in the fridge? </a:t>
            </a:r>
            <a:endParaRPr dirty="0"/>
          </a:p>
          <a:p>
            <a:pPr marL="0" lvl="0" indent="0" algn="l" rtl="0">
              <a:spcBef>
                <a:spcPts val="0"/>
              </a:spcBef>
              <a:spcAft>
                <a:spcPts val="0"/>
              </a:spcAft>
              <a:buNone/>
            </a:pPr>
            <a:r>
              <a:rPr lang="en-US" dirty="0"/>
              <a:t>INES - Did you end up buying repeated food? </a:t>
            </a:r>
            <a:endParaRPr dirty="0"/>
          </a:p>
          <a:p>
            <a:pPr marL="0" lvl="0" indent="0" algn="l" rtl="0">
              <a:spcBef>
                <a:spcPts val="0"/>
              </a:spcBef>
              <a:spcAft>
                <a:spcPts val="0"/>
              </a:spcAft>
              <a:buClr>
                <a:schemeClr val="dk1"/>
              </a:buClr>
              <a:buSzPts val="1100"/>
              <a:buFont typeface="Arial"/>
              <a:buNone/>
            </a:pPr>
            <a:r>
              <a:rPr lang="en-US" dirty="0"/>
              <a:t>JULIANA - Did repeated food end up spoiling?</a:t>
            </a:r>
            <a:endParaRPr dirty="0"/>
          </a:p>
          <a:p>
            <a:pPr marL="0" lvl="0" indent="0" algn="l" rtl="0">
              <a:spcBef>
                <a:spcPts val="0"/>
              </a:spcBef>
              <a:spcAft>
                <a:spcPts val="0"/>
              </a:spcAft>
              <a:buClr>
                <a:schemeClr val="dk1"/>
              </a:buClr>
              <a:buSzPts val="1100"/>
              <a:buFont typeface="Arial"/>
              <a:buNone/>
            </a:pPr>
            <a:r>
              <a:rPr lang="en-US" dirty="0"/>
              <a:t>JULIANA - CHIP the fridge is the solution!</a:t>
            </a:r>
            <a:endParaRPr dirty="0"/>
          </a:p>
          <a:p>
            <a:pPr marL="0" lvl="0" indent="0" algn="l" rtl="0">
              <a:spcBef>
                <a:spcPts val="0"/>
              </a:spcBef>
              <a:spcAft>
                <a:spcPts val="0"/>
              </a:spcAft>
              <a:buNone/>
            </a:pPr>
            <a:r>
              <a:rPr lang="en-US" dirty="0"/>
              <a:t>JULIANA - CHIP is a smart fridge that tracks everything you have inside it. You just need to scan your product and put it in the fridge. CHIP will show you your products, some alerts and create a shopping list based on the fridge history.</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40000"/>
              </a:lnSpc>
              <a:spcBef>
                <a:spcPts val="0"/>
              </a:spcBef>
              <a:spcAft>
                <a:spcPts val="0"/>
              </a:spcAft>
              <a:buNone/>
            </a:pPr>
            <a:r>
              <a:rPr lang="en-US" altLang="zh-CN" dirty="0"/>
              <a:t>ANA</a:t>
            </a:r>
          </a:p>
          <a:p>
            <a:pPr marL="0" lvl="0" indent="0" algn="just" rtl="0">
              <a:lnSpc>
                <a:spcPct val="140000"/>
              </a:lnSpc>
              <a:spcBef>
                <a:spcPts val="0"/>
              </a:spcBef>
              <a:spcAft>
                <a:spcPts val="0"/>
              </a:spcAft>
              <a:buNone/>
            </a:pPr>
            <a:r>
              <a:rPr lang="en-US" altLang="zh-CN" dirty="0"/>
              <a:t>If there is more than one product of the same type, there is no need of scan it multiple times. The fridge will assume that the most recent scanned product is the one to be considered</a:t>
            </a:r>
          </a:p>
          <a:p>
            <a:endParaRPr lang="zh-CN" altLang="en-US" dirty="0"/>
          </a:p>
        </p:txBody>
      </p:sp>
    </p:spTree>
    <p:extLst>
      <p:ext uri="{BB962C8B-B14F-4D97-AF65-F5344CB8AC3E}">
        <p14:creationId xmlns:p14="http://schemas.microsoft.com/office/powerpoint/2010/main" val="260531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c66ebeeac9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JULIANA - And finally the process of sending the shopping list to the personal email:</a:t>
            </a:r>
            <a:endParaRPr dirty="0"/>
          </a:p>
        </p:txBody>
      </p:sp>
      <p:sp>
        <p:nvSpPr>
          <p:cNvPr id="242" name="Google Shape;242;g2c66ebeeac9_2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c66ebeeac9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JULIANA </a:t>
            </a:r>
            <a:endParaRPr/>
          </a:p>
        </p:txBody>
      </p:sp>
      <p:sp>
        <p:nvSpPr>
          <p:cNvPr id="255" name="Google Shape;255;g2c66ebeeac9_2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66ebeeac9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JULIANA </a:t>
            </a:r>
            <a:endParaRPr/>
          </a:p>
        </p:txBody>
      </p:sp>
      <p:sp>
        <p:nvSpPr>
          <p:cNvPr id="268" name="Google Shape;268;g2c66ebeeac9_2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c66ebeeac9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JULIANA </a:t>
            </a:r>
            <a:endParaRPr/>
          </a:p>
        </p:txBody>
      </p:sp>
      <p:sp>
        <p:nvSpPr>
          <p:cNvPr id="281" name="Google Shape;281;g2c66ebeeac9_2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66ebeeac9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2c66ebeeac9_2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INES - As we can see, CHIP has a very simple architecture. It has a central system that receives information from camera and sensors and stores the information in a database. Then, there is a web app that allows the user to check each products are in the fridge, their expiration date and the suggested shopping list. The user can also interact with the app to ask to send the shopping list by email.</a:t>
            </a:r>
            <a:endParaRPr/>
          </a:p>
        </p:txBody>
      </p:sp>
      <p:sp>
        <p:nvSpPr>
          <p:cNvPr id="94" name="Google Shape;9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ANA - RectLabel was used to create dataset to train our machine learning models, </a:t>
            </a:r>
            <a:r>
              <a:rPr lang="en-US">
                <a:solidFill>
                  <a:schemeClr val="dk1"/>
                </a:solidFill>
              </a:rPr>
              <a:t>the next three were used to train the models, OpenMV IDE to program the camera, Arduino IDE to program the arduino to control the breadboard and lastly, VSCode for everything else.</a:t>
            </a: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66ebeeac9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JULIANA - In the first image we can see how our fridge is supposed to look like in a real world scenario and the second one is our prototype. Here we can see the camera, a little shelf where we put a product and a display with all of the informations </a:t>
            </a:r>
            <a:endParaRPr/>
          </a:p>
        </p:txBody>
      </p:sp>
      <p:sp>
        <p:nvSpPr>
          <p:cNvPr id="114" name="Google Shape;114;g2c66ebeeac9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66ebeeac9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INES - For the Arduino this is how it works. There’s a light sensor that, when covered by a product, the sensor detects it and this information is inserted in the database. There’s a blue light because it was easier to test like that. On the right we can see a shelf from the fridge with a little hole so the sensor can do its work.</a:t>
            </a:r>
            <a:endParaRPr/>
          </a:p>
        </p:txBody>
      </p:sp>
      <p:sp>
        <p:nvSpPr>
          <p:cNvPr id="132" name="Google Shape;132;g2c66ebeeac9_2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66ebeeac9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 - Here we have the web app. It’s possible to see the products we have and respective quantities, a shopping list based on how many of each product we have with a button to send it by email and a notification center where we have alerts for products about to expire or already expired</a:t>
            </a:r>
            <a:endParaRPr dirty="0"/>
          </a:p>
        </p:txBody>
      </p:sp>
      <p:sp>
        <p:nvSpPr>
          <p:cNvPr id="146" name="Google Shape;146;g2c66ebeeac9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INES</a:t>
            </a:r>
            <a:endParaRPr/>
          </a:p>
        </p:txBody>
      </p:sp>
      <p:sp>
        <p:nvSpPr>
          <p:cNvPr id="158" name="Google Shape;15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40000"/>
              </a:lnSpc>
              <a:spcBef>
                <a:spcPts val="0"/>
              </a:spcBef>
              <a:spcAft>
                <a:spcPts val="0"/>
              </a:spcAft>
              <a:buNone/>
            </a:pPr>
            <a:r>
              <a:rPr lang="en-US" altLang="zh-CN" dirty="0">
                <a:solidFill>
                  <a:schemeClr val="dk1"/>
                </a:solidFill>
              </a:rPr>
              <a:t>ANA</a:t>
            </a:r>
          </a:p>
          <a:p>
            <a:pPr marL="0" lvl="0" indent="0" algn="just" rtl="0">
              <a:lnSpc>
                <a:spcPct val="140000"/>
              </a:lnSpc>
              <a:spcBef>
                <a:spcPts val="0"/>
              </a:spcBef>
              <a:spcAft>
                <a:spcPts val="0"/>
              </a:spcAft>
              <a:buNone/>
            </a:pPr>
            <a:r>
              <a:rPr lang="en-US" altLang="zh-CN" dirty="0">
                <a:solidFill>
                  <a:schemeClr val="dk1"/>
                </a:solidFill>
              </a:rPr>
              <a:t>The user puts a product on the shelf to be scanned by the camera</a:t>
            </a:r>
          </a:p>
          <a:p>
            <a:pPr marL="0" lvl="0" indent="0" algn="just" rtl="0">
              <a:lnSpc>
                <a:spcPct val="140000"/>
              </a:lnSpc>
              <a:spcBef>
                <a:spcPts val="0"/>
              </a:spcBef>
              <a:spcAft>
                <a:spcPts val="0"/>
              </a:spcAft>
              <a:buNone/>
            </a:pPr>
            <a:r>
              <a:rPr lang="en-US" altLang="zh-CN" dirty="0">
                <a:solidFill>
                  <a:schemeClr val="dk1"/>
                </a:solidFill>
              </a:rPr>
              <a:t>The camera sends the captured image to the system where it is analyzed by a machine learning algorithm.</a:t>
            </a:r>
            <a:endParaRPr lang="zh-CN" altLang="en-US" dirty="0"/>
          </a:p>
        </p:txBody>
      </p:sp>
    </p:spTree>
    <p:extLst>
      <p:ext uri="{BB962C8B-B14F-4D97-AF65-F5344CB8AC3E}">
        <p14:creationId xmlns:p14="http://schemas.microsoft.com/office/powerpoint/2010/main" val="63418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just" rtl="0">
              <a:lnSpc>
                <a:spcPct val="140000"/>
              </a:lnSpc>
              <a:spcBef>
                <a:spcPts val="0"/>
              </a:spcBef>
              <a:spcAft>
                <a:spcPts val="0"/>
              </a:spcAft>
              <a:buNone/>
            </a:pPr>
            <a:r>
              <a:rPr lang="en-US" altLang="zh-CN" dirty="0">
                <a:solidFill>
                  <a:schemeClr val="dk1"/>
                </a:solidFill>
              </a:rPr>
              <a:t>ANA</a:t>
            </a:r>
          </a:p>
          <a:p>
            <a:pPr marL="0" lvl="0" indent="0" algn="just" rtl="0">
              <a:lnSpc>
                <a:spcPct val="140000"/>
              </a:lnSpc>
              <a:spcBef>
                <a:spcPts val="0"/>
              </a:spcBef>
              <a:spcAft>
                <a:spcPts val="0"/>
              </a:spcAft>
              <a:buNone/>
            </a:pPr>
            <a:r>
              <a:rPr lang="en-US" altLang="zh-CN" dirty="0">
                <a:solidFill>
                  <a:schemeClr val="dk1"/>
                </a:solidFill>
              </a:rPr>
              <a:t>The user places the product on a fridge shelf with a sensor inside that detects its presence. This information is then sent to the central system that will associate the sensor to the product. If the product is removed for a quick use, there is no need to scan it again: just take your water, drink, and put it again in the fridge</a:t>
            </a:r>
            <a:endParaRPr lang="en-US" altLang="zh-CN" dirty="0"/>
          </a:p>
          <a:p>
            <a:endParaRPr lang="zh-CN" altLang="en-US" dirty="0"/>
          </a:p>
        </p:txBody>
      </p:sp>
    </p:spTree>
    <p:extLst>
      <p:ext uri="{BB962C8B-B14F-4D97-AF65-F5344CB8AC3E}">
        <p14:creationId xmlns:p14="http://schemas.microsoft.com/office/powerpoint/2010/main" val="3687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19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078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2950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1252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4749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7813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71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400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564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731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9582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69095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1.sv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33.svg"/><Relationship Id="rId4" Type="http://schemas.openxmlformats.org/officeDocument/2006/relationships/image" Target="../media/image19.sv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127.0.0.1:5000"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8.xml"/><Relationship Id="rId16" Type="http://schemas.openxmlformats.org/officeDocument/2006/relationships/image" Target="../media/image31.svg"/><Relationship Id="rId1" Type="http://schemas.openxmlformats.org/officeDocument/2006/relationships/slideLayout" Target="../slideLayouts/slideLayout18.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png"/><Relationship Id="rId7" Type="http://schemas.openxmlformats.org/officeDocument/2006/relationships/image" Target="../media/image22.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1.sv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27.svg"/><Relationship Id="rId4" Type="http://schemas.openxmlformats.org/officeDocument/2006/relationships/image" Target="../media/image19.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83"/>
        <p:cNvGrpSpPr/>
        <p:nvPr/>
      </p:nvGrpSpPr>
      <p:grpSpPr>
        <a:xfrm>
          <a:off x="0" y="0"/>
          <a:ext cx="0" cy="0"/>
          <a:chOff x="0" y="0"/>
          <a:chExt cx="0" cy="0"/>
        </a:xfrm>
      </p:grpSpPr>
      <p:sp>
        <p:nvSpPr>
          <p:cNvPr id="84" name="Google Shape;84;p13"/>
          <p:cNvSpPr/>
          <p:nvPr/>
        </p:nvSpPr>
        <p:spPr>
          <a:xfrm>
            <a:off x="14580789" y="0"/>
            <a:ext cx="4701724" cy="2222633"/>
          </a:xfrm>
          <a:custGeom>
            <a:avLst/>
            <a:gdLst/>
            <a:ahLst/>
            <a:cxnLst/>
            <a:rect l="l" t="t" r="r" b="b"/>
            <a:pathLst>
              <a:path w="4701724" h="2222633" extrusionOk="0">
                <a:moveTo>
                  <a:pt x="0" y="0"/>
                </a:moveTo>
                <a:lnTo>
                  <a:pt x="4701724" y="0"/>
                </a:lnTo>
                <a:lnTo>
                  <a:pt x="4701724" y="2222633"/>
                </a:lnTo>
                <a:lnTo>
                  <a:pt x="0" y="222263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3"/>
          <p:cNvSpPr/>
          <p:nvPr/>
        </p:nvSpPr>
        <p:spPr>
          <a:xfrm rot="4423086">
            <a:off x="166746" y="-4626437"/>
            <a:ext cx="5323671" cy="7857779"/>
          </a:xfrm>
          <a:custGeom>
            <a:avLst/>
            <a:gdLst/>
            <a:ahLst/>
            <a:cxnLst/>
            <a:rect l="l" t="t" r="r" b="b"/>
            <a:pathLst>
              <a:path w="5323671" h="7857779" extrusionOk="0">
                <a:moveTo>
                  <a:pt x="0" y="0"/>
                </a:moveTo>
                <a:lnTo>
                  <a:pt x="5323671" y="0"/>
                </a:lnTo>
                <a:lnTo>
                  <a:pt x="5323671" y="7857780"/>
                </a:lnTo>
                <a:lnTo>
                  <a:pt x="0" y="785778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3"/>
          <p:cNvSpPr/>
          <p:nvPr/>
        </p:nvSpPr>
        <p:spPr>
          <a:xfrm>
            <a:off x="14124406" y="7950069"/>
            <a:ext cx="5614490" cy="4130953"/>
          </a:xfrm>
          <a:custGeom>
            <a:avLst/>
            <a:gdLst/>
            <a:ahLst/>
            <a:cxnLst/>
            <a:rect l="l" t="t" r="r" b="b"/>
            <a:pathLst>
              <a:path w="5614490" h="4130953" extrusionOk="0">
                <a:moveTo>
                  <a:pt x="0" y="0"/>
                </a:moveTo>
                <a:lnTo>
                  <a:pt x="5614490" y="0"/>
                </a:lnTo>
                <a:lnTo>
                  <a:pt x="5614490" y="4130953"/>
                </a:lnTo>
                <a:lnTo>
                  <a:pt x="0" y="4130953"/>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3"/>
          <p:cNvSpPr/>
          <p:nvPr/>
        </p:nvSpPr>
        <p:spPr>
          <a:xfrm rot="-8897882">
            <a:off x="15681947" y="7636750"/>
            <a:ext cx="3154705" cy="2291105"/>
          </a:xfrm>
          <a:custGeom>
            <a:avLst/>
            <a:gdLst/>
            <a:ahLst/>
            <a:cxnLst/>
            <a:rect l="l" t="t" r="r" b="b"/>
            <a:pathLst>
              <a:path w="3154705" h="2291105" extrusionOk="0">
                <a:moveTo>
                  <a:pt x="0" y="0"/>
                </a:moveTo>
                <a:lnTo>
                  <a:pt x="3154706" y="0"/>
                </a:lnTo>
                <a:lnTo>
                  <a:pt x="3154706" y="2291105"/>
                </a:lnTo>
                <a:lnTo>
                  <a:pt x="0" y="2291105"/>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3"/>
          <p:cNvSpPr/>
          <p:nvPr/>
        </p:nvSpPr>
        <p:spPr>
          <a:xfrm>
            <a:off x="-1689017" y="6978775"/>
            <a:ext cx="5181796" cy="5106425"/>
          </a:xfrm>
          <a:custGeom>
            <a:avLst/>
            <a:gdLst/>
            <a:ahLst/>
            <a:cxnLst/>
            <a:rect l="l" t="t" r="r" b="b"/>
            <a:pathLst>
              <a:path w="5181796" h="5106425" extrusionOk="0">
                <a:moveTo>
                  <a:pt x="0" y="0"/>
                </a:moveTo>
                <a:lnTo>
                  <a:pt x="5181796" y="0"/>
                </a:lnTo>
                <a:lnTo>
                  <a:pt x="5181796" y="5106424"/>
                </a:lnTo>
                <a:lnTo>
                  <a:pt x="0" y="5106424"/>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3"/>
          <p:cNvSpPr txBox="1"/>
          <p:nvPr/>
        </p:nvSpPr>
        <p:spPr>
          <a:xfrm>
            <a:off x="3710254" y="2787599"/>
            <a:ext cx="10867493"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a:solidFill>
                  <a:srgbClr val="000000"/>
                </a:solidFill>
                <a:latin typeface="Paytone One"/>
                <a:ea typeface="Paytone One"/>
                <a:cs typeface="Paytone One"/>
                <a:sym typeface="Paytone One"/>
              </a:rPr>
              <a:t>C.H.I.P The Fridge</a:t>
            </a:r>
            <a:endParaRPr/>
          </a:p>
        </p:txBody>
      </p:sp>
      <p:sp>
        <p:nvSpPr>
          <p:cNvPr id="90" name="Google Shape;90;p13"/>
          <p:cNvSpPr txBox="1"/>
          <p:nvPr/>
        </p:nvSpPr>
        <p:spPr>
          <a:xfrm>
            <a:off x="5457137" y="5058057"/>
            <a:ext cx="7373727" cy="227203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299">
                <a:solidFill>
                  <a:srgbClr val="000000"/>
                </a:solidFill>
                <a:latin typeface="Quicksand Medium"/>
                <a:ea typeface="Quicksand Medium"/>
                <a:cs typeface="Quicksand Medium"/>
                <a:sym typeface="Quicksand Medium"/>
              </a:rPr>
              <a:t>Ana Jin 99176</a:t>
            </a:r>
            <a:endParaRPr/>
          </a:p>
          <a:p>
            <a:pPr marL="0" marR="0" lvl="0" indent="0" algn="ctr" rtl="0">
              <a:lnSpc>
                <a:spcPct val="140009"/>
              </a:lnSpc>
              <a:spcBef>
                <a:spcPts val="0"/>
              </a:spcBef>
              <a:spcAft>
                <a:spcPts val="0"/>
              </a:spcAft>
              <a:buNone/>
            </a:pPr>
            <a:r>
              <a:rPr lang="en-US" sz="4299">
                <a:solidFill>
                  <a:srgbClr val="000000"/>
                </a:solidFill>
                <a:latin typeface="Quicksand Medium"/>
                <a:ea typeface="Quicksand Medium"/>
                <a:cs typeface="Quicksand Medium"/>
                <a:sym typeface="Quicksand Medium"/>
              </a:rPr>
              <a:t>Inês Pissarra 99236</a:t>
            </a:r>
            <a:endParaRPr/>
          </a:p>
          <a:p>
            <a:pPr marL="0" marR="0" lvl="0" indent="0" algn="ctr" rtl="0">
              <a:lnSpc>
                <a:spcPct val="140009"/>
              </a:lnSpc>
              <a:spcBef>
                <a:spcPts val="0"/>
              </a:spcBef>
              <a:spcAft>
                <a:spcPts val="0"/>
              </a:spcAft>
              <a:buNone/>
            </a:pPr>
            <a:r>
              <a:rPr lang="en-US" sz="4299">
                <a:solidFill>
                  <a:srgbClr val="000000"/>
                </a:solidFill>
                <a:latin typeface="Quicksand Medium"/>
                <a:ea typeface="Quicksand Medium"/>
                <a:cs typeface="Quicksand Medium"/>
                <a:sym typeface="Quicksand Medium"/>
              </a:rPr>
              <a:t>Juliana Marcelino 99261</a:t>
            </a:r>
            <a:endParaRPr/>
          </a:p>
        </p:txBody>
      </p:sp>
      <p:sp>
        <p:nvSpPr>
          <p:cNvPr id="91" name="Google Shape;91;p13"/>
          <p:cNvSpPr/>
          <p:nvPr/>
        </p:nvSpPr>
        <p:spPr>
          <a:xfrm rot="4423086">
            <a:off x="-24920" y="-4936755"/>
            <a:ext cx="5323671" cy="7857779"/>
          </a:xfrm>
          <a:custGeom>
            <a:avLst/>
            <a:gdLst/>
            <a:ahLst/>
            <a:cxnLst/>
            <a:rect l="l" t="t" r="r" b="b"/>
            <a:pathLst>
              <a:path w="5323671" h="7857779" extrusionOk="0">
                <a:moveTo>
                  <a:pt x="0" y="0"/>
                </a:moveTo>
                <a:lnTo>
                  <a:pt x="5323671" y="0"/>
                </a:lnTo>
                <a:lnTo>
                  <a:pt x="5323671" y="7857779"/>
                </a:lnTo>
                <a:lnTo>
                  <a:pt x="0" y="7857779"/>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3609512" y="-6053881"/>
            <a:ext cx="7299575" cy="10774229"/>
          </a:xfrm>
          <a:custGeom>
            <a:avLst/>
            <a:gdLst/>
            <a:ahLst/>
            <a:cxnLst/>
            <a:rect l="l" t="t" r="r" b="b"/>
            <a:pathLst>
              <a:path w="7299575" h="10774229">
                <a:moveTo>
                  <a:pt x="0" y="0"/>
                </a:moveTo>
                <a:lnTo>
                  <a:pt x="7299576" y="0"/>
                </a:lnTo>
                <a:lnTo>
                  <a:pt x="7299576" y="10774228"/>
                </a:lnTo>
                <a:lnTo>
                  <a:pt x="0" y="10774228"/>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Freeform 3"/>
          <p:cNvSpPr>
            <a:spLocks noGrp="1" noRot="1" noMove="1" noResize="1" noEditPoints="1" noAdjustHandles="1" noChangeArrowheads="1" noChangeShapeType="1"/>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 name="Group 4"/>
          <p:cNvGrpSpPr>
            <a:grpSpLocks noGrp="1" noUngrp="1" noRot="1" noMove="1" noResize="1"/>
          </p:cNvGrpSpPr>
          <p:nvPr/>
        </p:nvGrpSpPr>
        <p:grpSpPr>
          <a:xfrm>
            <a:off x="1028700" y="2759891"/>
            <a:ext cx="16230600" cy="6498409"/>
            <a:chOff x="0" y="0"/>
            <a:chExt cx="4274726" cy="1711515"/>
          </a:xfrm>
        </p:grpSpPr>
        <p:sp>
          <p:nvSpPr>
            <p:cNvPr id="5" name="Freeform 5"/>
            <p:cNvSpPr>
              <a:spLocks noGrp="1" noRot="1" noMove="1" noResize="1" noEditPoints="1" noAdjustHandles="1" noChangeArrowheads="1" noChangeShapeType="1"/>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TextBox 6"/>
            <p:cNvSpPr txBox="1">
              <a:spLocks noGrp="1" noRot="1" noMove="1" noResize="1" noEditPoints="1" noAdjustHandles="1" noChangeArrowheads="1" noChangeShapeType="1"/>
            </p:cNvSpPr>
            <p:nvPr/>
          </p:nvSpPr>
          <p:spPr>
            <a:xfrm>
              <a:off x="0" y="-38100"/>
              <a:ext cx="4274726" cy="174961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Freeform 7"/>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Freeform 10"/>
          <p:cNvSpPr/>
          <p:nvPr/>
        </p:nvSpPr>
        <p:spPr>
          <a:xfrm>
            <a:off x="4572000" y="5294376"/>
            <a:ext cx="459387" cy="1191805"/>
          </a:xfrm>
          <a:custGeom>
            <a:avLst/>
            <a:gdLst/>
            <a:ahLst/>
            <a:cxnLst/>
            <a:rect l="l" t="t" r="r" b="b"/>
            <a:pathLst>
              <a:path w="459387" h="1191805">
                <a:moveTo>
                  <a:pt x="0" y="0"/>
                </a:moveTo>
                <a:lnTo>
                  <a:pt x="459386" y="0"/>
                </a:lnTo>
                <a:lnTo>
                  <a:pt x="459386" y="1191805"/>
                </a:lnTo>
                <a:lnTo>
                  <a:pt x="0" y="1191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AutoShape 11"/>
          <p:cNvSpPr/>
          <p:nvPr/>
        </p:nvSpPr>
        <p:spPr>
          <a:xfrm>
            <a:off x="4270248" y="6565392"/>
            <a:ext cx="3584448" cy="25487"/>
          </a:xfrm>
          <a:prstGeom prst="line">
            <a:avLst/>
          </a:prstGeom>
          <a:ln w="180975" cap="flat">
            <a:solidFill>
              <a:srgbClr val="564033"/>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Freeform 14"/>
          <p:cNvSpPr/>
          <p:nvPr/>
        </p:nvSpPr>
        <p:spPr>
          <a:xfrm>
            <a:off x="4645152" y="6784848"/>
            <a:ext cx="314658" cy="633728"/>
          </a:xfrm>
          <a:custGeom>
            <a:avLst/>
            <a:gdLst/>
            <a:ahLst/>
            <a:cxnLst/>
            <a:rect l="l" t="t" r="r" b="b"/>
            <a:pathLst>
              <a:path w="314658" h="1294053">
                <a:moveTo>
                  <a:pt x="0" y="0"/>
                </a:moveTo>
                <a:lnTo>
                  <a:pt x="314658" y="0"/>
                </a:lnTo>
                <a:lnTo>
                  <a:pt x="314658" y="1294053"/>
                </a:lnTo>
                <a:lnTo>
                  <a:pt x="0" y="12940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TextBox 15"/>
          <p:cNvSpPr txBox="1"/>
          <p:nvPr/>
        </p:nvSpPr>
        <p:spPr>
          <a:xfrm>
            <a:off x="3506972" y="857250"/>
            <a:ext cx="1127405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000000"/>
                </a:solidFill>
                <a:effectLst/>
                <a:uLnTx/>
                <a:uFillTx/>
                <a:latin typeface="Paytone One Bold"/>
                <a:ea typeface="+mn-ea"/>
                <a:cs typeface="+mn-cs"/>
              </a:rPr>
              <a:t>Operation Process</a:t>
            </a:r>
          </a:p>
        </p:txBody>
      </p:sp>
      <p:sp>
        <p:nvSpPr>
          <p:cNvPr id="16" name="TextBox 16"/>
          <p:cNvSpPr txBox="1"/>
          <p:nvPr/>
        </p:nvSpPr>
        <p:spPr>
          <a:xfrm>
            <a:off x="4909301" y="7505022"/>
            <a:ext cx="1120441" cy="356234"/>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Open Sans"/>
                <a:ea typeface="+mn-ea"/>
                <a:cs typeface="+mn-cs"/>
              </a:rPr>
              <a:t>Sensors</a:t>
            </a:r>
          </a:p>
        </p:txBody>
      </p:sp>
      <p:grpSp>
        <p:nvGrpSpPr>
          <p:cNvPr id="24" name="Group 23">
            <a:extLst>
              <a:ext uri="{FF2B5EF4-FFF2-40B4-BE49-F238E27FC236}">
                <a16:creationId xmlns:a16="http://schemas.microsoft.com/office/drawing/2014/main" id="{DE8BC322-C2AA-A3F9-5A7B-0032FF4E79AC}"/>
              </a:ext>
            </a:extLst>
          </p:cNvPr>
          <p:cNvGrpSpPr/>
          <p:nvPr/>
        </p:nvGrpSpPr>
        <p:grpSpPr>
          <a:xfrm>
            <a:off x="10158984" y="4224528"/>
            <a:ext cx="4736752" cy="3339763"/>
            <a:chOff x="10515600" y="4076700"/>
            <a:chExt cx="4736752" cy="3339763"/>
          </a:xfrm>
        </p:grpSpPr>
        <p:cxnSp>
          <p:nvCxnSpPr>
            <p:cNvPr id="13" name="Straight Arrow Connector 12">
              <a:extLst>
                <a:ext uri="{FF2B5EF4-FFF2-40B4-BE49-F238E27FC236}">
                  <a16:creationId xmlns:a16="http://schemas.microsoft.com/office/drawing/2014/main" id="{E05A4ECA-F1AD-242B-52CC-14C5E4BF51C8}"/>
                </a:ext>
              </a:extLst>
            </p:cNvPr>
            <p:cNvCxnSpPr>
              <a:cxnSpLocks/>
            </p:cNvCxnSpPr>
            <p:nvPr/>
          </p:nvCxnSpPr>
          <p:spPr>
            <a:xfrm flipV="1">
              <a:off x="10928056" y="4076700"/>
              <a:ext cx="0" cy="3339763"/>
            </a:xfrm>
            <a:prstGeom prst="straightConnector1">
              <a:avLst/>
            </a:prstGeom>
            <a:ln w="38100">
              <a:solidFill>
                <a:srgbClr val="56403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ECEFE1-D038-7ADA-EB17-AA02AB8EF63C}"/>
                </a:ext>
              </a:extLst>
            </p:cNvPr>
            <p:cNvCxnSpPr>
              <a:cxnSpLocks/>
            </p:cNvCxnSpPr>
            <p:nvPr/>
          </p:nvCxnSpPr>
          <p:spPr>
            <a:xfrm rot="5400000" flipV="1">
              <a:off x="12883976" y="4710185"/>
              <a:ext cx="0" cy="4736752"/>
            </a:xfrm>
            <a:prstGeom prst="straightConnector1">
              <a:avLst/>
            </a:prstGeom>
            <a:ln w="38100">
              <a:solidFill>
                <a:srgbClr val="564033"/>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16">
            <a:extLst>
              <a:ext uri="{FF2B5EF4-FFF2-40B4-BE49-F238E27FC236}">
                <a16:creationId xmlns:a16="http://schemas.microsoft.com/office/drawing/2014/main" id="{A30C7090-FBBC-9F09-5887-286F26499AFB}"/>
              </a:ext>
            </a:extLst>
          </p:cNvPr>
          <p:cNvSpPr txBox="1"/>
          <p:nvPr/>
        </p:nvSpPr>
        <p:spPr>
          <a:xfrm>
            <a:off x="10872216" y="7296912"/>
            <a:ext cx="1120441" cy="356234"/>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Open Sans"/>
                <a:ea typeface="+mn-ea"/>
                <a:cs typeface="+mn-cs"/>
              </a:rPr>
              <a:t>Water</a:t>
            </a:r>
          </a:p>
        </p:txBody>
      </p:sp>
      <p:sp>
        <p:nvSpPr>
          <p:cNvPr id="12" name="TextBox 16">
            <a:extLst>
              <a:ext uri="{FF2B5EF4-FFF2-40B4-BE49-F238E27FC236}">
                <a16:creationId xmlns:a16="http://schemas.microsoft.com/office/drawing/2014/main" id="{FE3F6765-9BDB-BEF6-7BCB-C1E1DDE237E0}"/>
              </a:ext>
            </a:extLst>
          </p:cNvPr>
          <p:cNvSpPr txBox="1"/>
          <p:nvPr/>
        </p:nvSpPr>
        <p:spPr>
          <a:xfrm>
            <a:off x="14246352" y="7242048"/>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Item</a:t>
            </a:r>
          </a:p>
        </p:txBody>
      </p:sp>
      <p:sp>
        <p:nvSpPr>
          <p:cNvPr id="17" name="TextBox 16">
            <a:extLst>
              <a:ext uri="{FF2B5EF4-FFF2-40B4-BE49-F238E27FC236}">
                <a16:creationId xmlns:a16="http://schemas.microsoft.com/office/drawing/2014/main" id="{205A0DC1-23A9-9AAC-46BD-222A3F64D5D3}"/>
              </a:ext>
            </a:extLst>
          </p:cNvPr>
          <p:cNvSpPr txBox="1"/>
          <p:nvPr/>
        </p:nvSpPr>
        <p:spPr>
          <a:xfrm>
            <a:off x="9454896" y="4114800"/>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Quantity</a:t>
            </a:r>
          </a:p>
        </p:txBody>
      </p:sp>
      <p:sp>
        <p:nvSpPr>
          <p:cNvPr id="33" name="Freeform 14">
            <a:extLst>
              <a:ext uri="{FF2B5EF4-FFF2-40B4-BE49-F238E27FC236}">
                <a16:creationId xmlns:a16="http://schemas.microsoft.com/office/drawing/2014/main" id="{78F2DC66-1D7F-B036-43FA-B6D2DFF28490}"/>
              </a:ext>
            </a:extLst>
          </p:cNvPr>
          <p:cNvSpPr/>
          <p:nvPr/>
        </p:nvSpPr>
        <p:spPr>
          <a:xfrm>
            <a:off x="5312193" y="6784848"/>
            <a:ext cx="314658" cy="633728"/>
          </a:xfrm>
          <a:custGeom>
            <a:avLst/>
            <a:gdLst/>
            <a:ahLst/>
            <a:cxnLst/>
            <a:rect l="l" t="t" r="r" b="b"/>
            <a:pathLst>
              <a:path w="314658" h="1294053">
                <a:moveTo>
                  <a:pt x="0" y="0"/>
                </a:moveTo>
                <a:lnTo>
                  <a:pt x="314658" y="0"/>
                </a:lnTo>
                <a:lnTo>
                  <a:pt x="314658" y="1294053"/>
                </a:lnTo>
                <a:lnTo>
                  <a:pt x="0" y="12940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1" name="Group 40">
            <a:extLst>
              <a:ext uri="{FF2B5EF4-FFF2-40B4-BE49-F238E27FC236}">
                <a16:creationId xmlns:a16="http://schemas.microsoft.com/office/drawing/2014/main" id="{BD4762D6-6340-78DD-C5F3-D9402EEC09AE}"/>
              </a:ext>
            </a:extLst>
          </p:cNvPr>
          <p:cNvGrpSpPr/>
          <p:nvPr/>
        </p:nvGrpSpPr>
        <p:grpSpPr>
          <a:xfrm>
            <a:off x="10972800" y="6492240"/>
            <a:ext cx="914398" cy="1470924"/>
            <a:chOff x="9928170" y="6548775"/>
            <a:chExt cx="914398" cy="1470924"/>
          </a:xfrm>
        </p:grpSpPr>
        <p:sp>
          <p:nvSpPr>
            <p:cNvPr id="25" name="Rectangle 24">
              <a:extLst>
                <a:ext uri="{FF2B5EF4-FFF2-40B4-BE49-F238E27FC236}">
                  <a16:creationId xmlns:a16="http://schemas.microsoft.com/office/drawing/2014/main" id="{667566F0-ACC6-C45C-6AFF-12AE9DC10CBF}"/>
                </a:ext>
              </a:extLst>
            </p:cNvPr>
            <p:cNvSpPr/>
            <p:nvPr/>
          </p:nvSpPr>
          <p:spPr>
            <a:xfrm>
              <a:off x="9928170" y="6548775"/>
              <a:ext cx="914398" cy="740664"/>
            </a:xfrm>
            <a:prstGeom prst="rect">
              <a:avLst/>
            </a:prstGeom>
            <a:solidFill>
              <a:srgbClr val="564033"/>
            </a:solidFill>
            <a:ln>
              <a:solidFill>
                <a:srgbClr val="564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4" name="Rectangle 33">
              <a:extLst>
                <a:ext uri="{FF2B5EF4-FFF2-40B4-BE49-F238E27FC236}">
                  <a16:creationId xmlns:a16="http://schemas.microsoft.com/office/drawing/2014/main" id="{47B1FCCF-5C99-CB56-AEC6-0DF88C08A683}"/>
                </a:ext>
              </a:extLst>
            </p:cNvPr>
            <p:cNvSpPr/>
            <p:nvPr/>
          </p:nvSpPr>
          <p:spPr>
            <a:xfrm>
              <a:off x="9928170" y="7279035"/>
              <a:ext cx="914398" cy="740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8" name="TextBox 17">
            <a:extLst>
              <a:ext uri="{FF2B5EF4-FFF2-40B4-BE49-F238E27FC236}">
                <a16:creationId xmlns:a16="http://schemas.microsoft.com/office/drawing/2014/main" id="{229F2CC3-24B7-2BE3-1CD7-D15F2FB1F0A7}"/>
              </a:ext>
            </a:extLst>
          </p:cNvPr>
          <p:cNvSpPr txBox="1"/>
          <p:nvPr/>
        </p:nvSpPr>
        <p:spPr>
          <a:xfrm>
            <a:off x="10874458" y="5682230"/>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rPr>
              <a:t>2</a:t>
            </a:r>
          </a:p>
        </p:txBody>
      </p:sp>
      <p:sp>
        <p:nvSpPr>
          <p:cNvPr id="37" name="TextBox 36">
            <a:extLst>
              <a:ext uri="{FF2B5EF4-FFF2-40B4-BE49-F238E27FC236}">
                <a16:creationId xmlns:a16="http://schemas.microsoft.com/office/drawing/2014/main" id="{DAA465CF-9C54-46B0-8727-229187EA1FB9}"/>
              </a:ext>
            </a:extLst>
          </p:cNvPr>
          <p:cNvSpPr txBox="1"/>
          <p:nvPr/>
        </p:nvSpPr>
        <p:spPr>
          <a:xfrm>
            <a:off x="10874459" y="6094211"/>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1</a:t>
            </a:r>
          </a:p>
        </p:txBody>
      </p:sp>
      <p:sp>
        <p:nvSpPr>
          <p:cNvPr id="38" name="Freeform 10">
            <a:extLst>
              <a:ext uri="{FF2B5EF4-FFF2-40B4-BE49-F238E27FC236}">
                <a16:creationId xmlns:a16="http://schemas.microsoft.com/office/drawing/2014/main" id="{D15C7B20-5987-EB4E-2EA9-E9AAFD5D4088}"/>
              </a:ext>
            </a:extLst>
          </p:cNvPr>
          <p:cNvSpPr/>
          <p:nvPr/>
        </p:nvSpPr>
        <p:spPr>
          <a:xfrm>
            <a:off x="5245779" y="5294376"/>
            <a:ext cx="459387" cy="1191805"/>
          </a:xfrm>
          <a:custGeom>
            <a:avLst/>
            <a:gdLst/>
            <a:ahLst/>
            <a:cxnLst/>
            <a:rect l="l" t="t" r="r" b="b"/>
            <a:pathLst>
              <a:path w="459387" h="1191805">
                <a:moveTo>
                  <a:pt x="0" y="0"/>
                </a:moveTo>
                <a:lnTo>
                  <a:pt x="459386" y="0"/>
                </a:lnTo>
                <a:lnTo>
                  <a:pt x="459386" y="1191805"/>
                </a:lnTo>
                <a:lnTo>
                  <a:pt x="0" y="1191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TextBox 39">
            <a:extLst>
              <a:ext uri="{FF2B5EF4-FFF2-40B4-BE49-F238E27FC236}">
                <a16:creationId xmlns:a16="http://schemas.microsoft.com/office/drawing/2014/main" id="{08DE3F21-1B8C-D0A5-9500-212C7D4F91E4}"/>
              </a:ext>
            </a:extLst>
          </p:cNvPr>
          <p:cNvSpPr txBox="1"/>
          <p:nvPr/>
        </p:nvSpPr>
        <p:spPr>
          <a:xfrm>
            <a:off x="10874458" y="5175980"/>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3</a:t>
            </a:r>
          </a:p>
        </p:txBody>
      </p:sp>
      <p:sp>
        <p:nvSpPr>
          <p:cNvPr id="42" name="Freeform 10">
            <a:extLst>
              <a:ext uri="{FF2B5EF4-FFF2-40B4-BE49-F238E27FC236}">
                <a16:creationId xmlns:a16="http://schemas.microsoft.com/office/drawing/2014/main" id="{102F2AD3-3C27-9CE5-B1B9-20404ECF153E}"/>
              </a:ext>
            </a:extLst>
          </p:cNvPr>
          <p:cNvSpPr/>
          <p:nvPr/>
        </p:nvSpPr>
        <p:spPr>
          <a:xfrm>
            <a:off x="5919558" y="5294376"/>
            <a:ext cx="459387" cy="1191805"/>
          </a:xfrm>
          <a:custGeom>
            <a:avLst/>
            <a:gdLst/>
            <a:ahLst/>
            <a:cxnLst/>
            <a:rect l="l" t="t" r="r" b="b"/>
            <a:pathLst>
              <a:path w="459387" h="1191805">
                <a:moveTo>
                  <a:pt x="0" y="0"/>
                </a:moveTo>
                <a:lnTo>
                  <a:pt x="459386" y="0"/>
                </a:lnTo>
                <a:lnTo>
                  <a:pt x="459386" y="1191805"/>
                </a:lnTo>
                <a:lnTo>
                  <a:pt x="0" y="1191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 name="Rectangle 43">
            <a:extLst>
              <a:ext uri="{FF2B5EF4-FFF2-40B4-BE49-F238E27FC236}">
                <a16:creationId xmlns:a16="http://schemas.microsoft.com/office/drawing/2014/main" id="{9EE4B6A3-7330-7274-EFF6-8C184B504BC9}"/>
              </a:ext>
            </a:extLst>
          </p:cNvPr>
          <p:cNvSpPr/>
          <p:nvPr/>
        </p:nvSpPr>
        <p:spPr>
          <a:xfrm>
            <a:off x="4969445" y="6831876"/>
            <a:ext cx="314658" cy="6337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Freeform 14">
            <a:extLst>
              <a:ext uri="{FF2B5EF4-FFF2-40B4-BE49-F238E27FC236}">
                <a16:creationId xmlns:a16="http://schemas.microsoft.com/office/drawing/2014/main" id="{3BED14B3-B589-BAF3-C695-02C4008E2E27}"/>
              </a:ext>
            </a:extLst>
          </p:cNvPr>
          <p:cNvSpPr/>
          <p:nvPr/>
        </p:nvSpPr>
        <p:spPr>
          <a:xfrm>
            <a:off x="5991922" y="6784848"/>
            <a:ext cx="314658" cy="633728"/>
          </a:xfrm>
          <a:custGeom>
            <a:avLst/>
            <a:gdLst/>
            <a:ahLst/>
            <a:cxnLst/>
            <a:rect l="l" t="t" r="r" b="b"/>
            <a:pathLst>
              <a:path w="314658" h="1294053">
                <a:moveTo>
                  <a:pt x="0" y="0"/>
                </a:moveTo>
                <a:lnTo>
                  <a:pt x="314658" y="0"/>
                </a:lnTo>
                <a:lnTo>
                  <a:pt x="314658" y="1294053"/>
                </a:lnTo>
                <a:lnTo>
                  <a:pt x="0" y="12940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Freeform 8">
            <a:extLst>
              <a:ext uri="{FF2B5EF4-FFF2-40B4-BE49-F238E27FC236}">
                <a16:creationId xmlns:a16="http://schemas.microsoft.com/office/drawing/2014/main" id="{C75F7620-D615-29C5-B2C5-FBA4B40ECD4A}"/>
              </a:ext>
            </a:extLst>
          </p:cNvPr>
          <p:cNvSpPr/>
          <p:nvPr/>
        </p:nvSpPr>
        <p:spPr>
          <a:xfrm>
            <a:off x="2212848" y="5522976"/>
            <a:ext cx="905772" cy="1191805"/>
          </a:xfrm>
          <a:custGeom>
            <a:avLst/>
            <a:gdLst/>
            <a:ahLst/>
            <a:cxnLst/>
            <a:rect l="l" t="t" r="r" b="b"/>
            <a:pathLst>
              <a:path w="905772" h="1191805">
                <a:moveTo>
                  <a:pt x="0" y="0"/>
                </a:moveTo>
                <a:lnTo>
                  <a:pt x="905772" y="0"/>
                </a:lnTo>
                <a:lnTo>
                  <a:pt x="905772" y="1191805"/>
                </a:lnTo>
                <a:lnTo>
                  <a:pt x="0" y="11918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12211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5"/>
                    </p:tgtEl>
                  </p:cond>
                </p:stCondLst>
                <p:endSync evt="end" delay="0">
                  <p:rtn val="all"/>
                </p:endSync>
                <p:childTnLst>
                  <p:par>
                    <p:cTn id="3" fill="hold">
                      <p:stCondLst>
                        <p:cond delay="0"/>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hidden"/>
                                      </p:to>
                                    </p:set>
                                  </p:childTnLst>
                                </p:cTn>
                              </p:par>
                              <p:par>
                                <p:cTn id="10" presetID="6" presetClass="emph" presetSubtype="0" fill="hold" nodeType="withEffect">
                                  <p:stCondLst>
                                    <p:cond delay="0"/>
                                  </p:stCondLst>
                                  <p:childTnLst>
                                    <p:animScale>
                                      <p:cBhvr>
                                        <p:cTn id="11" dur="500" fill="hold"/>
                                        <p:tgtEl>
                                          <p:spTgt spid="41"/>
                                        </p:tgtEl>
                                      </p:cBhvr>
                                      <p:by x="100000" y="150000"/>
                                    </p:animScale>
                                  </p:childTnLst>
                                </p:cTn>
                              </p:par>
                            </p:childTnLst>
                          </p:cTn>
                        </p:par>
                        <p:par>
                          <p:cTn id="12" fill="hold">
                            <p:stCondLst>
                              <p:cond delay="500"/>
                            </p:stCondLst>
                            <p:childTnLst>
                              <p:par>
                                <p:cTn id="13" presetID="1"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par>
                                <p:cTn id="20" presetID="1" presetClass="exit"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hidden"/>
                                      </p:to>
                                    </p:set>
                                  </p:childTnLst>
                                </p:cTn>
                              </p:par>
                              <p:par>
                                <p:cTn id="22" presetID="6" presetClass="emph" presetSubtype="0" fill="hold" nodeType="withEffect">
                                  <p:stCondLst>
                                    <p:cond delay="0"/>
                                  </p:stCondLst>
                                  <p:childTnLst>
                                    <p:animScale>
                                      <p:cBhvr>
                                        <p:cTn id="23" dur="500" fill="hold"/>
                                        <p:tgtEl>
                                          <p:spTgt spid="41"/>
                                        </p:tgtEl>
                                      </p:cBhvr>
                                      <p:by x="100000" y="150000"/>
                                    </p:animScale>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nextCondLst>
                <p:cond evt="onClick" delay="0">
                  <p:tgtEl>
                    <p:spTgt spid="45"/>
                  </p:tgtEl>
                </p:cond>
              </p:nextCondLst>
            </p:seq>
          </p:childTnLst>
        </p:cTn>
      </p:par>
    </p:tnLst>
    <p:bldLst>
      <p:bldP spid="18" grpId="0"/>
      <p:bldP spid="18" grpId="1"/>
      <p:bldP spid="37" grpId="0"/>
      <p:bldP spid="38" grpId="0" animBg="1"/>
      <p:bldP spid="40" grpId="0"/>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243"/>
        <p:cNvGrpSpPr/>
        <p:nvPr/>
      </p:nvGrpSpPr>
      <p:grpSpPr>
        <a:xfrm>
          <a:off x="0" y="0"/>
          <a:ext cx="0" cy="0"/>
          <a:chOff x="0" y="0"/>
          <a:chExt cx="0" cy="0"/>
        </a:xfrm>
      </p:grpSpPr>
      <p:sp>
        <p:nvSpPr>
          <p:cNvPr id="244" name="Google Shape;244;p23"/>
          <p:cNvSpPr/>
          <p:nvPr/>
        </p:nvSpPr>
        <p:spPr>
          <a:xfrm rot="8197154">
            <a:off x="13600176" y="-6061389"/>
            <a:ext cx="7306552" cy="10784527"/>
          </a:xfrm>
          <a:custGeom>
            <a:avLst/>
            <a:gdLst/>
            <a:ahLst/>
            <a:cxnLst/>
            <a:rect l="l" t="t" r="r" b="b"/>
            <a:pathLst>
              <a:path w="7299575" h="10774229" extrusionOk="0">
                <a:moveTo>
                  <a:pt x="0" y="0"/>
                </a:moveTo>
                <a:lnTo>
                  <a:pt x="7299576" y="0"/>
                </a:lnTo>
                <a:lnTo>
                  <a:pt x="7299576" y="10774228"/>
                </a:lnTo>
                <a:lnTo>
                  <a:pt x="0" y="10774228"/>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p:cNvSpPr/>
          <p:nvPr/>
        </p:nvSpPr>
        <p:spPr>
          <a:xfrm rot="4280315">
            <a:off x="256651" y="3183275"/>
            <a:ext cx="11190022" cy="16516559"/>
          </a:xfrm>
          <a:custGeom>
            <a:avLst/>
            <a:gdLst/>
            <a:ahLst/>
            <a:cxnLst/>
            <a:rect l="l" t="t" r="r" b="b"/>
            <a:pathLst>
              <a:path w="11189148" h="16515269" extrusionOk="0">
                <a:moveTo>
                  <a:pt x="0" y="0"/>
                </a:moveTo>
                <a:lnTo>
                  <a:pt x="11189148" y="0"/>
                </a:lnTo>
                <a:lnTo>
                  <a:pt x="11189148" y="16515269"/>
                </a:lnTo>
                <a:lnTo>
                  <a:pt x="0" y="1651526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p:cNvSpPr txBox="1"/>
          <p:nvPr/>
        </p:nvSpPr>
        <p:spPr>
          <a:xfrm>
            <a:off x="3506972" y="857250"/>
            <a:ext cx="112740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Operation Process</a:t>
            </a:r>
            <a:endParaRPr/>
          </a:p>
        </p:txBody>
      </p:sp>
      <p:sp>
        <p:nvSpPr>
          <p:cNvPr id="247" name="Google Shape;247;p23"/>
          <p:cNvSpPr/>
          <p:nvPr/>
        </p:nvSpPr>
        <p:spPr>
          <a:xfrm>
            <a:off x="-370180" y="0"/>
            <a:ext cx="3184700" cy="1476543"/>
          </a:xfrm>
          <a:custGeom>
            <a:avLst/>
            <a:gdLst/>
            <a:ahLst/>
            <a:cxnLst/>
            <a:rect l="l" t="t" r="r" b="b"/>
            <a:pathLst>
              <a:path w="3184700" h="1476543" extrusionOk="0">
                <a:moveTo>
                  <a:pt x="0" y="0"/>
                </a:moveTo>
                <a:lnTo>
                  <a:pt x="3184700" y="0"/>
                </a:lnTo>
                <a:lnTo>
                  <a:pt x="3184700" y="1476543"/>
                </a:lnTo>
                <a:lnTo>
                  <a:pt x="0" y="14765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8" name="Google Shape;248;p23"/>
          <p:cNvGrpSpPr/>
          <p:nvPr/>
        </p:nvGrpSpPr>
        <p:grpSpPr>
          <a:xfrm>
            <a:off x="3383375" y="2584399"/>
            <a:ext cx="11521242" cy="7452485"/>
            <a:chOff x="0" y="-38100"/>
            <a:chExt cx="4274726" cy="1749615"/>
          </a:xfrm>
        </p:grpSpPr>
        <p:sp>
          <p:nvSpPr>
            <p:cNvPr id="249" name="Google Shape;249;p23"/>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23"/>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51" name="Google Shape;251;p23"/>
          <p:cNvPicPr preferRelativeResize="0"/>
          <p:nvPr/>
        </p:nvPicPr>
        <p:blipFill>
          <a:blip r:embed="rId5">
            <a:alphaModFix/>
          </a:blip>
          <a:stretch>
            <a:fillRect/>
          </a:stretch>
        </p:blipFill>
        <p:spPr>
          <a:xfrm>
            <a:off x="3931525" y="3052850"/>
            <a:ext cx="10424940" cy="6515574"/>
          </a:xfrm>
          <a:prstGeom prst="rect">
            <a:avLst/>
          </a:prstGeom>
          <a:noFill/>
          <a:ln>
            <a:noFill/>
          </a:ln>
        </p:spPr>
      </p:pic>
      <p:sp>
        <p:nvSpPr>
          <p:cNvPr id="252" name="Google Shape;252;p23"/>
          <p:cNvSpPr/>
          <p:nvPr/>
        </p:nvSpPr>
        <p:spPr>
          <a:xfrm rot="-4059997">
            <a:off x="2826318" y="209317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256"/>
        <p:cNvGrpSpPr/>
        <p:nvPr/>
      </p:nvGrpSpPr>
      <p:grpSpPr>
        <a:xfrm>
          <a:off x="0" y="0"/>
          <a:ext cx="0" cy="0"/>
          <a:chOff x="0" y="0"/>
          <a:chExt cx="0" cy="0"/>
        </a:xfrm>
      </p:grpSpPr>
      <p:sp>
        <p:nvSpPr>
          <p:cNvPr id="257" name="Google Shape;257;p24"/>
          <p:cNvSpPr/>
          <p:nvPr/>
        </p:nvSpPr>
        <p:spPr>
          <a:xfrm rot="8197154">
            <a:off x="13600176" y="-6061389"/>
            <a:ext cx="7306552" cy="10784527"/>
          </a:xfrm>
          <a:custGeom>
            <a:avLst/>
            <a:gdLst/>
            <a:ahLst/>
            <a:cxnLst/>
            <a:rect l="l" t="t" r="r" b="b"/>
            <a:pathLst>
              <a:path w="7299575" h="10774229" extrusionOk="0">
                <a:moveTo>
                  <a:pt x="0" y="0"/>
                </a:moveTo>
                <a:lnTo>
                  <a:pt x="7299576" y="0"/>
                </a:lnTo>
                <a:lnTo>
                  <a:pt x="7299576" y="10774228"/>
                </a:lnTo>
                <a:lnTo>
                  <a:pt x="0" y="10774228"/>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24"/>
          <p:cNvSpPr/>
          <p:nvPr/>
        </p:nvSpPr>
        <p:spPr>
          <a:xfrm rot="4280315">
            <a:off x="256651" y="3183275"/>
            <a:ext cx="11190022" cy="16516559"/>
          </a:xfrm>
          <a:custGeom>
            <a:avLst/>
            <a:gdLst/>
            <a:ahLst/>
            <a:cxnLst/>
            <a:rect l="l" t="t" r="r" b="b"/>
            <a:pathLst>
              <a:path w="11189148" h="16515269" extrusionOk="0">
                <a:moveTo>
                  <a:pt x="0" y="0"/>
                </a:moveTo>
                <a:lnTo>
                  <a:pt x="11189148" y="0"/>
                </a:lnTo>
                <a:lnTo>
                  <a:pt x="11189148" y="16515269"/>
                </a:lnTo>
                <a:lnTo>
                  <a:pt x="0" y="1651526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24"/>
          <p:cNvSpPr txBox="1"/>
          <p:nvPr/>
        </p:nvSpPr>
        <p:spPr>
          <a:xfrm>
            <a:off x="3506972" y="857250"/>
            <a:ext cx="112740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Operation Process</a:t>
            </a:r>
            <a:endParaRPr/>
          </a:p>
        </p:txBody>
      </p:sp>
      <p:sp>
        <p:nvSpPr>
          <p:cNvPr id="260" name="Google Shape;260;p24"/>
          <p:cNvSpPr/>
          <p:nvPr/>
        </p:nvSpPr>
        <p:spPr>
          <a:xfrm>
            <a:off x="-370180" y="0"/>
            <a:ext cx="3184700" cy="1476543"/>
          </a:xfrm>
          <a:custGeom>
            <a:avLst/>
            <a:gdLst/>
            <a:ahLst/>
            <a:cxnLst/>
            <a:rect l="l" t="t" r="r" b="b"/>
            <a:pathLst>
              <a:path w="3184700" h="1476543" extrusionOk="0">
                <a:moveTo>
                  <a:pt x="0" y="0"/>
                </a:moveTo>
                <a:lnTo>
                  <a:pt x="3184700" y="0"/>
                </a:lnTo>
                <a:lnTo>
                  <a:pt x="3184700" y="1476543"/>
                </a:lnTo>
                <a:lnTo>
                  <a:pt x="0" y="14765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1" name="Google Shape;261;p24"/>
          <p:cNvGrpSpPr/>
          <p:nvPr/>
        </p:nvGrpSpPr>
        <p:grpSpPr>
          <a:xfrm>
            <a:off x="3383375" y="2584399"/>
            <a:ext cx="11521242" cy="7452485"/>
            <a:chOff x="0" y="-38100"/>
            <a:chExt cx="4274726" cy="1749615"/>
          </a:xfrm>
        </p:grpSpPr>
        <p:sp>
          <p:nvSpPr>
            <p:cNvPr id="262" name="Google Shape;262;p24"/>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24"/>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64" name="Google Shape;264;p24"/>
          <p:cNvPicPr preferRelativeResize="0"/>
          <p:nvPr/>
        </p:nvPicPr>
        <p:blipFill>
          <a:blip r:embed="rId5">
            <a:alphaModFix/>
          </a:blip>
          <a:stretch>
            <a:fillRect/>
          </a:stretch>
        </p:blipFill>
        <p:spPr>
          <a:xfrm>
            <a:off x="3931500" y="3052838"/>
            <a:ext cx="10424950" cy="6515606"/>
          </a:xfrm>
          <a:prstGeom prst="rect">
            <a:avLst/>
          </a:prstGeom>
          <a:noFill/>
          <a:ln>
            <a:noFill/>
          </a:ln>
        </p:spPr>
      </p:pic>
      <p:sp>
        <p:nvSpPr>
          <p:cNvPr id="265" name="Google Shape;265;p24"/>
          <p:cNvSpPr/>
          <p:nvPr/>
        </p:nvSpPr>
        <p:spPr>
          <a:xfrm rot="-4059997">
            <a:off x="2826318" y="209317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269"/>
        <p:cNvGrpSpPr/>
        <p:nvPr/>
      </p:nvGrpSpPr>
      <p:grpSpPr>
        <a:xfrm>
          <a:off x="0" y="0"/>
          <a:ext cx="0" cy="0"/>
          <a:chOff x="0" y="0"/>
          <a:chExt cx="0" cy="0"/>
        </a:xfrm>
      </p:grpSpPr>
      <p:sp>
        <p:nvSpPr>
          <p:cNvPr id="270" name="Google Shape;270;p25"/>
          <p:cNvSpPr/>
          <p:nvPr/>
        </p:nvSpPr>
        <p:spPr>
          <a:xfrm rot="8197154">
            <a:off x="13600176" y="-6061389"/>
            <a:ext cx="7306552" cy="10784527"/>
          </a:xfrm>
          <a:custGeom>
            <a:avLst/>
            <a:gdLst/>
            <a:ahLst/>
            <a:cxnLst/>
            <a:rect l="l" t="t" r="r" b="b"/>
            <a:pathLst>
              <a:path w="7299575" h="10774229" extrusionOk="0">
                <a:moveTo>
                  <a:pt x="0" y="0"/>
                </a:moveTo>
                <a:lnTo>
                  <a:pt x="7299576" y="0"/>
                </a:lnTo>
                <a:lnTo>
                  <a:pt x="7299576" y="10774228"/>
                </a:lnTo>
                <a:lnTo>
                  <a:pt x="0" y="10774228"/>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25"/>
          <p:cNvSpPr/>
          <p:nvPr/>
        </p:nvSpPr>
        <p:spPr>
          <a:xfrm rot="4280315">
            <a:off x="256651" y="3183275"/>
            <a:ext cx="11190022" cy="16516559"/>
          </a:xfrm>
          <a:custGeom>
            <a:avLst/>
            <a:gdLst/>
            <a:ahLst/>
            <a:cxnLst/>
            <a:rect l="l" t="t" r="r" b="b"/>
            <a:pathLst>
              <a:path w="11189148" h="16515269" extrusionOk="0">
                <a:moveTo>
                  <a:pt x="0" y="0"/>
                </a:moveTo>
                <a:lnTo>
                  <a:pt x="11189148" y="0"/>
                </a:lnTo>
                <a:lnTo>
                  <a:pt x="11189148" y="16515269"/>
                </a:lnTo>
                <a:lnTo>
                  <a:pt x="0" y="1651526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25"/>
          <p:cNvSpPr txBox="1"/>
          <p:nvPr/>
        </p:nvSpPr>
        <p:spPr>
          <a:xfrm>
            <a:off x="3506972" y="857250"/>
            <a:ext cx="112740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Operation Process</a:t>
            </a:r>
            <a:endParaRPr/>
          </a:p>
        </p:txBody>
      </p:sp>
      <p:sp>
        <p:nvSpPr>
          <p:cNvPr id="273" name="Google Shape;273;p25"/>
          <p:cNvSpPr/>
          <p:nvPr/>
        </p:nvSpPr>
        <p:spPr>
          <a:xfrm>
            <a:off x="-370180" y="0"/>
            <a:ext cx="3184700" cy="1476543"/>
          </a:xfrm>
          <a:custGeom>
            <a:avLst/>
            <a:gdLst/>
            <a:ahLst/>
            <a:cxnLst/>
            <a:rect l="l" t="t" r="r" b="b"/>
            <a:pathLst>
              <a:path w="3184700" h="1476543" extrusionOk="0">
                <a:moveTo>
                  <a:pt x="0" y="0"/>
                </a:moveTo>
                <a:lnTo>
                  <a:pt x="3184700" y="0"/>
                </a:lnTo>
                <a:lnTo>
                  <a:pt x="3184700" y="1476543"/>
                </a:lnTo>
                <a:lnTo>
                  <a:pt x="0" y="14765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4" name="Google Shape;274;p25"/>
          <p:cNvGrpSpPr/>
          <p:nvPr/>
        </p:nvGrpSpPr>
        <p:grpSpPr>
          <a:xfrm>
            <a:off x="3383375" y="2584399"/>
            <a:ext cx="11521242" cy="7452485"/>
            <a:chOff x="0" y="-38100"/>
            <a:chExt cx="4274726" cy="1749615"/>
          </a:xfrm>
        </p:grpSpPr>
        <p:sp>
          <p:nvSpPr>
            <p:cNvPr id="275" name="Google Shape;275;p25"/>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25"/>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77" name="Google Shape;277;p25"/>
          <p:cNvPicPr preferRelativeResize="0"/>
          <p:nvPr/>
        </p:nvPicPr>
        <p:blipFill>
          <a:blip r:embed="rId5">
            <a:alphaModFix/>
          </a:blip>
          <a:stretch>
            <a:fillRect/>
          </a:stretch>
        </p:blipFill>
        <p:spPr>
          <a:xfrm>
            <a:off x="3931500" y="3052837"/>
            <a:ext cx="10424950" cy="6515606"/>
          </a:xfrm>
          <a:prstGeom prst="rect">
            <a:avLst/>
          </a:prstGeom>
          <a:noFill/>
          <a:ln>
            <a:noFill/>
          </a:ln>
        </p:spPr>
      </p:pic>
      <p:sp>
        <p:nvSpPr>
          <p:cNvPr id="278" name="Google Shape;278;p25"/>
          <p:cNvSpPr/>
          <p:nvPr/>
        </p:nvSpPr>
        <p:spPr>
          <a:xfrm rot="-4059997">
            <a:off x="2826318" y="209317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282"/>
        <p:cNvGrpSpPr/>
        <p:nvPr/>
      </p:nvGrpSpPr>
      <p:grpSpPr>
        <a:xfrm>
          <a:off x="0" y="0"/>
          <a:ext cx="0" cy="0"/>
          <a:chOff x="0" y="0"/>
          <a:chExt cx="0" cy="0"/>
        </a:xfrm>
      </p:grpSpPr>
      <p:sp>
        <p:nvSpPr>
          <p:cNvPr id="283" name="Google Shape;283;p26"/>
          <p:cNvSpPr/>
          <p:nvPr/>
        </p:nvSpPr>
        <p:spPr>
          <a:xfrm>
            <a:off x="3383375" y="2746686"/>
            <a:ext cx="11521242" cy="7290198"/>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6"/>
          <p:cNvSpPr/>
          <p:nvPr/>
        </p:nvSpPr>
        <p:spPr>
          <a:xfrm rot="8197154">
            <a:off x="13600176" y="-6061389"/>
            <a:ext cx="7306552" cy="10784527"/>
          </a:xfrm>
          <a:custGeom>
            <a:avLst/>
            <a:gdLst/>
            <a:ahLst/>
            <a:cxnLst/>
            <a:rect l="l" t="t" r="r" b="b"/>
            <a:pathLst>
              <a:path w="7299575" h="10774229" extrusionOk="0">
                <a:moveTo>
                  <a:pt x="0" y="0"/>
                </a:moveTo>
                <a:lnTo>
                  <a:pt x="7299576" y="0"/>
                </a:lnTo>
                <a:lnTo>
                  <a:pt x="7299576" y="10774228"/>
                </a:lnTo>
                <a:lnTo>
                  <a:pt x="0" y="10774228"/>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6"/>
          <p:cNvSpPr/>
          <p:nvPr/>
        </p:nvSpPr>
        <p:spPr>
          <a:xfrm rot="4280315">
            <a:off x="256651" y="3183275"/>
            <a:ext cx="11190022" cy="16516559"/>
          </a:xfrm>
          <a:custGeom>
            <a:avLst/>
            <a:gdLst/>
            <a:ahLst/>
            <a:cxnLst/>
            <a:rect l="l" t="t" r="r" b="b"/>
            <a:pathLst>
              <a:path w="11189148" h="16515269" extrusionOk="0">
                <a:moveTo>
                  <a:pt x="0" y="0"/>
                </a:moveTo>
                <a:lnTo>
                  <a:pt x="11189148" y="0"/>
                </a:lnTo>
                <a:lnTo>
                  <a:pt x="11189148" y="16515269"/>
                </a:lnTo>
                <a:lnTo>
                  <a:pt x="0" y="1651526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6"/>
          <p:cNvSpPr txBox="1"/>
          <p:nvPr/>
        </p:nvSpPr>
        <p:spPr>
          <a:xfrm>
            <a:off x="3506972" y="857250"/>
            <a:ext cx="112740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Operation Process</a:t>
            </a:r>
            <a:endParaRPr/>
          </a:p>
        </p:txBody>
      </p:sp>
      <p:sp>
        <p:nvSpPr>
          <p:cNvPr id="287" name="Google Shape;287;p26"/>
          <p:cNvSpPr/>
          <p:nvPr/>
        </p:nvSpPr>
        <p:spPr>
          <a:xfrm>
            <a:off x="-370180" y="0"/>
            <a:ext cx="3184700" cy="1476543"/>
          </a:xfrm>
          <a:custGeom>
            <a:avLst/>
            <a:gdLst/>
            <a:ahLst/>
            <a:cxnLst/>
            <a:rect l="l" t="t" r="r" b="b"/>
            <a:pathLst>
              <a:path w="3184700" h="1476543" extrusionOk="0">
                <a:moveTo>
                  <a:pt x="0" y="0"/>
                </a:moveTo>
                <a:lnTo>
                  <a:pt x="3184700" y="0"/>
                </a:lnTo>
                <a:lnTo>
                  <a:pt x="3184700" y="1476543"/>
                </a:lnTo>
                <a:lnTo>
                  <a:pt x="0" y="14765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8" name="Google Shape;288;p26"/>
          <p:cNvPicPr preferRelativeResize="0"/>
          <p:nvPr/>
        </p:nvPicPr>
        <p:blipFill rotWithShape="1">
          <a:blip r:embed="rId5">
            <a:alphaModFix/>
          </a:blip>
          <a:srcRect t="2742" b="7940"/>
          <a:stretch/>
        </p:blipFill>
        <p:spPr>
          <a:xfrm>
            <a:off x="3931500" y="3070463"/>
            <a:ext cx="10424950" cy="6515625"/>
          </a:xfrm>
          <a:prstGeom prst="rect">
            <a:avLst/>
          </a:prstGeom>
          <a:noFill/>
          <a:ln>
            <a:noFill/>
          </a:ln>
        </p:spPr>
      </p:pic>
      <p:sp>
        <p:nvSpPr>
          <p:cNvPr id="289" name="Google Shape;289;p26"/>
          <p:cNvSpPr/>
          <p:nvPr/>
        </p:nvSpPr>
        <p:spPr>
          <a:xfrm rot="-4059997">
            <a:off x="2826318" y="209317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293"/>
        <p:cNvGrpSpPr/>
        <p:nvPr/>
      </p:nvGrpSpPr>
      <p:grpSpPr>
        <a:xfrm>
          <a:off x="0" y="0"/>
          <a:ext cx="0" cy="0"/>
          <a:chOff x="0" y="0"/>
          <a:chExt cx="0" cy="0"/>
        </a:xfrm>
      </p:grpSpPr>
      <p:sp>
        <p:nvSpPr>
          <p:cNvPr id="294" name="Google Shape;294;p27"/>
          <p:cNvSpPr/>
          <p:nvPr/>
        </p:nvSpPr>
        <p:spPr>
          <a:xfrm>
            <a:off x="-2916319" y="0"/>
            <a:ext cx="10602160" cy="10602160"/>
          </a:xfrm>
          <a:custGeom>
            <a:avLst/>
            <a:gdLst/>
            <a:ahLst/>
            <a:cxnLst/>
            <a:rect l="l" t="t" r="r" b="b"/>
            <a:pathLst>
              <a:path w="10602160" h="10602160" extrusionOk="0">
                <a:moveTo>
                  <a:pt x="0" y="0"/>
                </a:moveTo>
                <a:lnTo>
                  <a:pt x="10602159" y="0"/>
                </a:lnTo>
                <a:lnTo>
                  <a:pt x="10602159" y="10602160"/>
                </a:lnTo>
                <a:lnTo>
                  <a:pt x="0" y="10602160"/>
                </a:lnTo>
                <a:lnTo>
                  <a:pt x="0" y="0"/>
                </a:lnTo>
                <a:close/>
              </a:path>
            </a:pathLst>
          </a:custGeom>
          <a:blipFill rotWithShape="1">
            <a:blip r:embed="rId3">
              <a:alphaModFix amt="18999"/>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27"/>
          <p:cNvSpPr/>
          <p:nvPr/>
        </p:nvSpPr>
        <p:spPr>
          <a:xfrm>
            <a:off x="246596" y="0"/>
            <a:ext cx="782104" cy="3400454"/>
          </a:xfrm>
          <a:custGeom>
            <a:avLst/>
            <a:gdLst/>
            <a:ahLst/>
            <a:cxnLst/>
            <a:rect l="l" t="t" r="r" b="b"/>
            <a:pathLst>
              <a:path w="782104" h="3400454" extrusionOk="0">
                <a:moveTo>
                  <a:pt x="0" y="0"/>
                </a:moveTo>
                <a:lnTo>
                  <a:pt x="782104" y="0"/>
                </a:lnTo>
                <a:lnTo>
                  <a:pt x="782104" y="3400454"/>
                </a:lnTo>
                <a:lnTo>
                  <a:pt x="0" y="340045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27"/>
          <p:cNvSpPr/>
          <p:nvPr/>
        </p:nvSpPr>
        <p:spPr>
          <a:xfrm>
            <a:off x="-300666" y="7574008"/>
            <a:ext cx="2658732" cy="2712992"/>
          </a:xfrm>
          <a:custGeom>
            <a:avLst/>
            <a:gdLst/>
            <a:ahLst/>
            <a:cxnLst/>
            <a:rect l="l" t="t" r="r" b="b"/>
            <a:pathLst>
              <a:path w="2658732" h="2712992" extrusionOk="0">
                <a:moveTo>
                  <a:pt x="0" y="0"/>
                </a:moveTo>
                <a:lnTo>
                  <a:pt x="2658732" y="0"/>
                </a:lnTo>
                <a:lnTo>
                  <a:pt x="2658732" y="2712992"/>
                </a:lnTo>
                <a:lnTo>
                  <a:pt x="0" y="271299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27"/>
          <p:cNvSpPr/>
          <p:nvPr/>
        </p:nvSpPr>
        <p:spPr>
          <a:xfrm flipH="1">
            <a:off x="15416962" y="-714612"/>
            <a:ext cx="3684676" cy="3486625"/>
          </a:xfrm>
          <a:custGeom>
            <a:avLst/>
            <a:gdLst/>
            <a:ahLst/>
            <a:cxnLst/>
            <a:rect l="l" t="t" r="r" b="b"/>
            <a:pathLst>
              <a:path w="3684676" h="3486625" extrusionOk="0">
                <a:moveTo>
                  <a:pt x="3684676" y="0"/>
                </a:moveTo>
                <a:lnTo>
                  <a:pt x="0" y="0"/>
                </a:lnTo>
                <a:lnTo>
                  <a:pt x="0" y="3486624"/>
                </a:lnTo>
                <a:lnTo>
                  <a:pt x="3684676" y="3486624"/>
                </a:lnTo>
                <a:lnTo>
                  <a:pt x="3684676"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27"/>
          <p:cNvSpPr/>
          <p:nvPr/>
        </p:nvSpPr>
        <p:spPr>
          <a:xfrm>
            <a:off x="7685840" y="0"/>
            <a:ext cx="10602160" cy="10602160"/>
          </a:xfrm>
          <a:custGeom>
            <a:avLst/>
            <a:gdLst/>
            <a:ahLst/>
            <a:cxnLst/>
            <a:rect l="l" t="t" r="r" b="b"/>
            <a:pathLst>
              <a:path w="10602160" h="10602160" extrusionOk="0">
                <a:moveTo>
                  <a:pt x="0" y="0"/>
                </a:moveTo>
                <a:lnTo>
                  <a:pt x="10602160" y="0"/>
                </a:lnTo>
                <a:lnTo>
                  <a:pt x="10602160" y="10602160"/>
                </a:lnTo>
                <a:lnTo>
                  <a:pt x="0" y="10602160"/>
                </a:lnTo>
                <a:lnTo>
                  <a:pt x="0" y="0"/>
                </a:lnTo>
                <a:close/>
              </a:path>
            </a:pathLst>
          </a:custGeom>
          <a:blipFill rotWithShape="1">
            <a:blip r:embed="rId3">
              <a:alphaModFix amt="19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27"/>
          <p:cNvSpPr txBox="1"/>
          <p:nvPr/>
        </p:nvSpPr>
        <p:spPr>
          <a:xfrm>
            <a:off x="3364050" y="3701143"/>
            <a:ext cx="11559900" cy="2275757"/>
          </a:xfrm>
          <a:prstGeom prst="rect">
            <a:avLst/>
          </a:prstGeom>
          <a:noFill/>
          <a:ln>
            <a:noFill/>
          </a:ln>
        </p:spPr>
        <p:txBody>
          <a:bodyPr spcFirstLastPara="1" wrap="square" lIns="91425" tIns="91425" rIns="91425" bIns="91425" anchor="t" anchorCtr="0">
            <a:noAutofit/>
          </a:bodyPr>
          <a:lstStyle/>
          <a:p>
            <a:pPr marL="0" lvl="0" indent="0" algn="ctr" rtl="0">
              <a:lnSpc>
                <a:spcPct val="140000"/>
              </a:lnSpc>
              <a:spcBef>
                <a:spcPts val="0"/>
              </a:spcBef>
              <a:spcAft>
                <a:spcPts val="0"/>
              </a:spcAft>
              <a:buClr>
                <a:schemeClr val="dk1"/>
              </a:buClr>
              <a:buFont typeface="Arial"/>
              <a:buNone/>
            </a:pPr>
            <a:r>
              <a:rPr lang="en-US" sz="9200" b="1" dirty="0">
                <a:solidFill>
                  <a:schemeClr val="dk1"/>
                </a:solidFill>
                <a:latin typeface="Paytone One"/>
                <a:ea typeface="Paytone One"/>
                <a:cs typeface="Paytone One"/>
                <a:sym typeface="Paytone One"/>
              </a:rPr>
              <a:t>Demonstration</a:t>
            </a:r>
            <a:endParaRPr sz="32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303"/>
        <p:cNvGrpSpPr/>
        <p:nvPr/>
      </p:nvGrpSpPr>
      <p:grpSpPr>
        <a:xfrm>
          <a:off x="0" y="0"/>
          <a:ext cx="0" cy="0"/>
          <a:chOff x="0" y="0"/>
          <a:chExt cx="0" cy="0"/>
        </a:xfrm>
      </p:grpSpPr>
      <p:sp>
        <p:nvSpPr>
          <p:cNvPr id="304" name="Google Shape;304;p28"/>
          <p:cNvSpPr/>
          <p:nvPr/>
        </p:nvSpPr>
        <p:spPr>
          <a:xfrm>
            <a:off x="-2916319" y="0"/>
            <a:ext cx="10602160" cy="10602160"/>
          </a:xfrm>
          <a:custGeom>
            <a:avLst/>
            <a:gdLst/>
            <a:ahLst/>
            <a:cxnLst/>
            <a:rect l="l" t="t" r="r" b="b"/>
            <a:pathLst>
              <a:path w="10602160" h="10602160" extrusionOk="0">
                <a:moveTo>
                  <a:pt x="0" y="0"/>
                </a:moveTo>
                <a:lnTo>
                  <a:pt x="10602159" y="0"/>
                </a:lnTo>
                <a:lnTo>
                  <a:pt x="10602159" y="10602160"/>
                </a:lnTo>
                <a:lnTo>
                  <a:pt x="0" y="10602160"/>
                </a:lnTo>
                <a:lnTo>
                  <a:pt x="0" y="0"/>
                </a:lnTo>
                <a:close/>
              </a:path>
            </a:pathLst>
          </a:custGeom>
          <a:blipFill rotWithShape="1">
            <a:blip r:embed="rId3">
              <a:alphaModFix amt="19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8"/>
          <p:cNvSpPr/>
          <p:nvPr/>
        </p:nvSpPr>
        <p:spPr>
          <a:xfrm>
            <a:off x="5486400" y="3400454"/>
            <a:ext cx="7315200" cy="2739875"/>
          </a:xfrm>
          <a:custGeom>
            <a:avLst/>
            <a:gdLst/>
            <a:ahLst/>
            <a:cxnLst/>
            <a:rect l="l" t="t" r="r" b="b"/>
            <a:pathLst>
              <a:path w="7315200" h="2739875" extrusionOk="0">
                <a:moveTo>
                  <a:pt x="0" y="0"/>
                </a:moveTo>
                <a:lnTo>
                  <a:pt x="7315200" y="0"/>
                </a:lnTo>
                <a:lnTo>
                  <a:pt x="7315200" y="2739875"/>
                </a:lnTo>
                <a:lnTo>
                  <a:pt x="0" y="273987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28"/>
          <p:cNvSpPr/>
          <p:nvPr/>
        </p:nvSpPr>
        <p:spPr>
          <a:xfrm rot="1470904">
            <a:off x="12022512" y="4828837"/>
            <a:ext cx="1932547" cy="1939600"/>
          </a:xfrm>
          <a:custGeom>
            <a:avLst/>
            <a:gdLst/>
            <a:ahLst/>
            <a:cxnLst/>
            <a:rect l="l" t="t" r="r" b="b"/>
            <a:pathLst>
              <a:path w="1932233" h="1939285" extrusionOk="0">
                <a:moveTo>
                  <a:pt x="0" y="0"/>
                </a:moveTo>
                <a:lnTo>
                  <a:pt x="1932233" y="0"/>
                </a:lnTo>
                <a:lnTo>
                  <a:pt x="1932233" y="1939285"/>
                </a:lnTo>
                <a:lnTo>
                  <a:pt x="0" y="193928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28"/>
          <p:cNvSpPr/>
          <p:nvPr/>
        </p:nvSpPr>
        <p:spPr>
          <a:xfrm>
            <a:off x="246596" y="0"/>
            <a:ext cx="782104" cy="3400454"/>
          </a:xfrm>
          <a:custGeom>
            <a:avLst/>
            <a:gdLst/>
            <a:ahLst/>
            <a:cxnLst/>
            <a:rect l="l" t="t" r="r" b="b"/>
            <a:pathLst>
              <a:path w="782104" h="3400454" extrusionOk="0">
                <a:moveTo>
                  <a:pt x="0" y="0"/>
                </a:moveTo>
                <a:lnTo>
                  <a:pt x="782104" y="0"/>
                </a:lnTo>
                <a:lnTo>
                  <a:pt x="782104" y="3400454"/>
                </a:lnTo>
                <a:lnTo>
                  <a:pt x="0" y="3400454"/>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28"/>
          <p:cNvSpPr/>
          <p:nvPr/>
        </p:nvSpPr>
        <p:spPr>
          <a:xfrm>
            <a:off x="7685840" y="0"/>
            <a:ext cx="10602160" cy="10602160"/>
          </a:xfrm>
          <a:custGeom>
            <a:avLst/>
            <a:gdLst/>
            <a:ahLst/>
            <a:cxnLst/>
            <a:rect l="l" t="t" r="r" b="b"/>
            <a:pathLst>
              <a:path w="10602160" h="10602160" extrusionOk="0">
                <a:moveTo>
                  <a:pt x="0" y="0"/>
                </a:moveTo>
                <a:lnTo>
                  <a:pt x="10602160" y="0"/>
                </a:lnTo>
                <a:lnTo>
                  <a:pt x="10602160" y="10602160"/>
                </a:lnTo>
                <a:lnTo>
                  <a:pt x="0" y="10602160"/>
                </a:lnTo>
                <a:lnTo>
                  <a:pt x="0" y="0"/>
                </a:lnTo>
                <a:close/>
              </a:path>
            </a:pathLst>
          </a:custGeom>
          <a:blipFill rotWithShape="1">
            <a:blip r:embed="rId3">
              <a:alphaModFix amt="19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28"/>
          <p:cNvSpPr/>
          <p:nvPr/>
        </p:nvSpPr>
        <p:spPr>
          <a:xfrm>
            <a:off x="-300666" y="7574008"/>
            <a:ext cx="2658732" cy="2712992"/>
          </a:xfrm>
          <a:custGeom>
            <a:avLst/>
            <a:gdLst/>
            <a:ahLst/>
            <a:cxnLst/>
            <a:rect l="l" t="t" r="r" b="b"/>
            <a:pathLst>
              <a:path w="2658732" h="2712992" extrusionOk="0">
                <a:moveTo>
                  <a:pt x="0" y="0"/>
                </a:moveTo>
                <a:lnTo>
                  <a:pt x="2658732" y="0"/>
                </a:lnTo>
                <a:lnTo>
                  <a:pt x="2658732" y="2712992"/>
                </a:lnTo>
                <a:lnTo>
                  <a:pt x="0" y="2712992"/>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28"/>
          <p:cNvSpPr/>
          <p:nvPr/>
        </p:nvSpPr>
        <p:spPr>
          <a:xfrm flipH="1">
            <a:off x="15416962" y="-714612"/>
            <a:ext cx="3684676" cy="3486625"/>
          </a:xfrm>
          <a:custGeom>
            <a:avLst/>
            <a:gdLst/>
            <a:ahLst/>
            <a:cxnLst/>
            <a:rect l="l" t="t" r="r" b="b"/>
            <a:pathLst>
              <a:path w="3684676" h="3486625" extrusionOk="0">
                <a:moveTo>
                  <a:pt x="3684676" y="0"/>
                </a:moveTo>
                <a:lnTo>
                  <a:pt x="0" y="0"/>
                </a:lnTo>
                <a:lnTo>
                  <a:pt x="0" y="3486624"/>
                </a:lnTo>
                <a:lnTo>
                  <a:pt x="3684676" y="3486624"/>
                </a:lnTo>
                <a:lnTo>
                  <a:pt x="3684676"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95"/>
        <p:cNvGrpSpPr/>
        <p:nvPr/>
      </p:nvGrpSpPr>
      <p:grpSpPr>
        <a:xfrm>
          <a:off x="0" y="0"/>
          <a:ext cx="0" cy="0"/>
          <a:chOff x="0" y="0"/>
          <a:chExt cx="0" cy="0"/>
        </a:xfrm>
      </p:grpSpPr>
      <p:sp>
        <p:nvSpPr>
          <p:cNvPr id="96" name="Google Shape;96;p14"/>
          <p:cNvSpPr/>
          <p:nvPr/>
        </p:nvSpPr>
        <p:spPr>
          <a:xfrm>
            <a:off x="-1173855" y="-2556703"/>
            <a:ext cx="19787131" cy="8022782"/>
          </a:xfrm>
          <a:custGeom>
            <a:avLst/>
            <a:gdLst/>
            <a:ahLst/>
            <a:cxnLst/>
            <a:rect l="l" t="t" r="r" b="b"/>
            <a:pathLst>
              <a:path w="19787131" h="8022782" extrusionOk="0">
                <a:moveTo>
                  <a:pt x="0" y="0"/>
                </a:moveTo>
                <a:lnTo>
                  <a:pt x="19787131" y="0"/>
                </a:lnTo>
                <a:lnTo>
                  <a:pt x="19787131" y="8022782"/>
                </a:lnTo>
                <a:lnTo>
                  <a:pt x="0" y="8022782"/>
                </a:lnTo>
                <a:lnTo>
                  <a:pt x="0" y="0"/>
                </a:lnTo>
                <a:close/>
              </a:path>
            </a:pathLst>
          </a:custGeom>
          <a:blipFill rotWithShape="1">
            <a:blip r:embed="rId3">
              <a:alphaModFix amt="42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4"/>
          <p:cNvSpPr/>
          <p:nvPr/>
        </p:nvSpPr>
        <p:spPr>
          <a:xfrm>
            <a:off x="2318563" y="2931270"/>
            <a:ext cx="13650874" cy="5069618"/>
          </a:xfrm>
          <a:custGeom>
            <a:avLst/>
            <a:gdLst/>
            <a:ahLst/>
            <a:cxnLst/>
            <a:rect l="l" t="t" r="r" b="b"/>
            <a:pathLst>
              <a:path w="13650874" h="5069618" extrusionOk="0">
                <a:moveTo>
                  <a:pt x="0" y="0"/>
                </a:moveTo>
                <a:lnTo>
                  <a:pt x="13650874" y="0"/>
                </a:lnTo>
                <a:lnTo>
                  <a:pt x="13650874" y="5069618"/>
                </a:lnTo>
                <a:lnTo>
                  <a:pt x="0" y="506961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4"/>
          <p:cNvSpPr txBox="1"/>
          <p:nvPr/>
        </p:nvSpPr>
        <p:spPr>
          <a:xfrm>
            <a:off x="2283396" y="671416"/>
            <a:ext cx="12872627"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General Architecture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102"/>
        <p:cNvGrpSpPr/>
        <p:nvPr/>
      </p:nvGrpSpPr>
      <p:grpSpPr>
        <a:xfrm>
          <a:off x="0" y="0"/>
          <a:ext cx="0" cy="0"/>
          <a:chOff x="0" y="0"/>
          <a:chExt cx="0" cy="0"/>
        </a:xfrm>
      </p:grpSpPr>
      <p:sp>
        <p:nvSpPr>
          <p:cNvPr id="103" name="Google Shape;103;p15"/>
          <p:cNvSpPr/>
          <p:nvPr/>
        </p:nvSpPr>
        <p:spPr>
          <a:xfrm rot="8196606">
            <a:off x="12485143" y="-5686488"/>
            <a:ext cx="7299575" cy="10774229"/>
          </a:xfrm>
          <a:custGeom>
            <a:avLst/>
            <a:gdLst/>
            <a:ahLst/>
            <a:cxnLst/>
            <a:rect l="l" t="t" r="r" b="b"/>
            <a:pathLst>
              <a:path w="7299575" h="10774229" extrusionOk="0">
                <a:moveTo>
                  <a:pt x="0" y="0"/>
                </a:moveTo>
                <a:lnTo>
                  <a:pt x="7299576" y="0"/>
                </a:lnTo>
                <a:lnTo>
                  <a:pt x="7299576" y="10774229"/>
                </a:lnTo>
                <a:lnTo>
                  <a:pt x="0" y="1077422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5"/>
          <p:cNvSpPr/>
          <p:nvPr/>
        </p:nvSpPr>
        <p:spPr>
          <a:xfrm rot="4284660">
            <a:off x="247526" y="3175668"/>
            <a:ext cx="11189148" cy="16515269"/>
          </a:xfrm>
          <a:custGeom>
            <a:avLst/>
            <a:gdLst/>
            <a:ahLst/>
            <a:cxnLst/>
            <a:rect l="l" t="t" r="r" b="b"/>
            <a:pathLst>
              <a:path w="11189148" h="16515269" extrusionOk="0">
                <a:moveTo>
                  <a:pt x="0" y="0"/>
                </a:moveTo>
                <a:lnTo>
                  <a:pt x="11189148" y="0"/>
                </a:lnTo>
                <a:lnTo>
                  <a:pt x="11189148" y="16515269"/>
                </a:lnTo>
                <a:lnTo>
                  <a:pt x="0" y="16515269"/>
                </a:lnTo>
                <a:lnTo>
                  <a:pt x="0" y="0"/>
                </a:lnTo>
                <a:close/>
              </a:path>
            </a:pathLst>
          </a:custGeom>
          <a:blipFill rotWithShape="1">
            <a:blip r:embed="rId3">
              <a:alphaModFix amt="43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5"/>
          <p:cNvSpPr/>
          <p:nvPr/>
        </p:nvSpPr>
        <p:spPr>
          <a:xfrm>
            <a:off x="1028700" y="2865098"/>
            <a:ext cx="7768467" cy="5593296"/>
          </a:xfrm>
          <a:custGeom>
            <a:avLst/>
            <a:gdLst/>
            <a:ahLst/>
            <a:cxnLst/>
            <a:rect l="l" t="t" r="r" b="b"/>
            <a:pathLst>
              <a:path w="7768467" h="5593296" extrusionOk="0">
                <a:moveTo>
                  <a:pt x="0" y="0"/>
                </a:moveTo>
                <a:lnTo>
                  <a:pt x="7768467" y="0"/>
                </a:lnTo>
                <a:lnTo>
                  <a:pt x="7768467" y="5593296"/>
                </a:lnTo>
                <a:lnTo>
                  <a:pt x="0" y="559329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5"/>
          <p:cNvSpPr/>
          <p:nvPr/>
        </p:nvSpPr>
        <p:spPr>
          <a:xfrm>
            <a:off x="9490833" y="2865098"/>
            <a:ext cx="7768467" cy="5593296"/>
          </a:xfrm>
          <a:custGeom>
            <a:avLst/>
            <a:gdLst/>
            <a:ahLst/>
            <a:cxnLst/>
            <a:rect l="l" t="t" r="r" b="b"/>
            <a:pathLst>
              <a:path w="7768467" h="5593296" extrusionOk="0">
                <a:moveTo>
                  <a:pt x="0" y="0"/>
                </a:moveTo>
                <a:lnTo>
                  <a:pt x="7768467" y="0"/>
                </a:lnTo>
                <a:lnTo>
                  <a:pt x="7768467" y="5593296"/>
                </a:lnTo>
                <a:lnTo>
                  <a:pt x="0" y="559329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5"/>
          <p:cNvSpPr txBox="1"/>
          <p:nvPr/>
        </p:nvSpPr>
        <p:spPr>
          <a:xfrm>
            <a:off x="6226673" y="857250"/>
            <a:ext cx="5834655"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1">
                <a:solidFill>
                  <a:srgbClr val="000000"/>
                </a:solidFill>
                <a:latin typeface="Paytone One"/>
                <a:ea typeface="Paytone One"/>
                <a:cs typeface="Paytone One"/>
                <a:sym typeface="Paytone One"/>
              </a:rPr>
              <a:t>Materials</a:t>
            </a:r>
            <a:endParaRPr/>
          </a:p>
        </p:txBody>
      </p:sp>
      <p:sp>
        <p:nvSpPr>
          <p:cNvPr id="108" name="Google Shape;108;p15"/>
          <p:cNvSpPr txBox="1"/>
          <p:nvPr/>
        </p:nvSpPr>
        <p:spPr>
          <a:xfrm>
            <a:off x="3788153" y="2898648"/>
            <a:ext cx="2113800" cy="545100"/>
          </a:xfrm>
          <a:prstGeom prst="rect">
            <a:avLst/>
          </a:prstGeom>
          <a:solidFill>
            <a:srgbClr val="C3714B"/>
          </a:solid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154" b="1" dirty="0">
                <a:solidFill>
                  <a:srgbClr val="000000"/>
                </a:solidFill>
                <a:latin typeface="Paytone One"/>
                <a:ea typeface="Paytone One"/>
                <a:cs typeface="Paytone One"/>
                <a:sym typeface="Paytone One"/>
              </a:rPr>
              <a:t>Hardware</a:t>
            </a:r>
            <a:endParaRPr dirty="0"/>
          </a:p>
        </p:txBody>
      </p:sp>
      <p:sp>
        <p:nvSpPr>
          <p:cNvPr id="109" name="Google Shape;109;p15"/>
          <p:cNvSpPr txBox="1"/>
          <p:nvPr/>
        </p:nvSpPr>
        <p:spPr>
          <a:xfrm>
            <a:off x="12213236" y="2895220"/>
            <a:ext cx="2113800" cy="485400"/>
          </a:xfrm>
          <a:prstGeom prst="rect">
            <a:avLst/>
          </a:prstGeom>
          <a:solidFill>
            <a:srgbClr val="EEB7B0"/>
          </a:solid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US" sz="3154" b="1" dirty="0">
                <a:solidFill>
                  <a:srgbClr val="000000"/>
                </a:solidFill>
                <a:latin typeface="Paytone One"/>
                <a:ea typeface="Paytone One"/>
                <a:cs typeface="Paytone One"/>
                <a:sym typeface="Paytone One"/>
              </a:rPr>
              <a:t>Software</a:t>
            </a:r>
            <a:endParaRPr dirty="0"/>
          </a:p>
        </p:txBody>
      </p:sp>
      <p:sp>
        <p:nvSpPr>
          <p:cNvPr id="110" name="Google Shape;110;p15"/>
          <p:cNvSpPr txBox="1"/>
          <p:nvPr/>
        </p:nvSpPr>
        <p:spPr>
          <a:xfrm>
            <a:off x="1518801" y="4548495"/>
            <a:ext cx="6788265" cy="2159827"/>
          </a:xfrm>
          <a:prstGeom prst="rect">
            <a:avLst/>
          </a:prstGeom>
          <a:noFill/>
          <a:ln>
            <a:noFill/>
          </a:ln>
        </p:spPr>
        <p:txBody>
          <a:bodyPr spcFirstLastPara="1" wrap="square" lIns="0" tIns="0" rIns="0" bIns="0" anchor="t" anchorCtr="0">
            <a:spAutoFit/>
          </a:bodyPr>
          <a:lstStyle/>
          <a:p>
            <a:pPr marL="667654" marR="0" lvl="1" indent="-333827" algn="l" rtl="0">
              <a:lnSpc>
                <a:spcPct val="140006"/>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Camera</a:t>
            </a:r>
            <a:endParaRPr/>
          </a:p>
          <a:p>
            <a:pPr marL="667654" marR="0" lvl="1" indent="-333827" algn="l" rtl="0">
              <a:lnSpc>
                <a:spcPct val="140006"/>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Light Sensor</a:t>
            </a:r>
            <a:endParaRPr/>
          </a:p>
          <a:p>
            <a:pPr marL="667654" marR="0" lvl="1" indent="-333827" algn="l" rtl="0">
              <a:lnSpc>
                <a:spcPct val="140006"/>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Arduino</a:t>
            </a:r>
            <a:endParaRPr/>
          </a:p>
          <a:p>
            <a:pPr marL="667654" marR="0" lvl="1" indent="-333827" algn="l" rtl="0">
              <a:lnSpc>
                <a:spcPct val="140006"/>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Monitor</a:t>
            </a:r>
            <a:endParaRPr/>
          </a:p>
        </p:txBody>
      </p:sp>
      <p:sp>
        <p:nvSpPr>
          <p:cNvPr id="111" name="Google Shape;111;p15"/>
          <p:cNvSpPr txBox="1"/>
          <p:nvPr/>
        </p:nvSpPr>
        <p:spPr>
          <a:xfrm>
            <a:off x="9781934" y="3972270"/>
            <a:ext cx="6788400" cy="3759900"/>
          </a:xfrm>
          <a:prstGeom prst="rect">
            <a:avLst/>
          </a:prstGeom>
          <a:noFill/>
          <a:ln>
            <a:noFill/>
          </a:ln>
        </p:spPr>
        <p:txBody>
          <a:bodyPr spcFirstLastPara="1" wrap="square" lIns="0" tIns="0" rIns="0" bIns="0" anchor="t" anchorCtr="0">
            <a:spAutoFit/>
          </a:bodyPr>
          <a:lstStyle/>
          <a:p>
            <a:pPr marL="667654" marR="0" lvl="1" indent="-333827" algn="l" rtl="0">
              <a:lnSpc>
                <a:spcPct val="115000"/>
              </a:lnSpc>
              <a:spcBef>
                <a:spcPts val="0"/>
              </a:spcBef>
              <a:spcAft>
                <a:spcPts val="0"/>
              </a:spcAft>
              <a:buClr>
                <a:srgbClr val="000000"/>
              </a:buClr>
              <a:buSzPts val="3092"/>
              <a:buFont typeface="Arial"/>
              <a:buChar char="•"/>
            </a:pPr>
            <a:r>
              <a:rPr lang="en-US" sz="3092" b="1">
                <a:solidFill>
                  <a:schemeClr val="dk1"/>
                </a:solidFill>
                <a:latin typeface="Quicksand"/>
                <a:ea typeface="Quicksand"/>
                <a:cs typeface="Quicksand"/>
                <a:sym typeface="Quicksand"/>
              </a:rPr>
              <a:t>RectLabel</a:t>
            </a:r>
            <a:endParaRPr sz="3092" b="1">
              <a:solidFill>
                <a:schemeClr val="dk1"/>
              </a:solidFill>
              <a:latin typeface="Quicksand"/>
              <a:ea typeface="Quicksand"/>
              <a:cs typeface="Quicksand"/>
              <a:sym typeface="Quicksand"/>
            </a:endParaRPr>
          </a:p>
          <a:p>
            <a:pPr marL="667654" marR="0" lvl="1" indent="-333827" algn="l" rtl="0">
              <a:lnSpc>
                <a:spcPct val="115000"/>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TensorFlow</a:t>
            </a:r>
            <a:endParaRPr/>
          </a:p>
          <a:p>
            <a:pPr marL="667654" marR="0" lvl="1" indent="-333827" algn="l" rtl="0">
              <a:lnSpc>
                <a:spcPct val="115000"/>
              </a:lnSpc>
              <a:spcBef>
                <a:spcPts val="0"/>
              </a:spcBef>
              <a:spcAft>
                <a:spcPts val="0"/>
              </a:spcAft>
              <a:buClr>
                <a:srgbClr val="000000"/>
              </a:buClr>
              <a:buSzPts val="3092"/>
              <a:buFont typeface="Arial"/>
              <a:buChar char="•"/>
            </a:pPr>
            <a:r>
              <a:rPr lang="en-US" sz="3092" b="1" i="0" u="none" strike="noStrike" cap="none">
                <a:solidFill>
                  <a:srgbClr val="000000"/>
                </a:solidFill>
                <a:latin typeface="Quicksand"/>
                <a:ea typeface="Quicksand"/>
                <a:cs typeface="Quicksand"/>
                <a:sym typeface="Quicksand"/>
              </a:rPr>
              <a:t>PyTorch</a:t>
            </a:r>
            <a:endParaRPr sz="3092" b="1">
              <a:latin typeface="Quicksand"/>
              <a:ea typeface="Quicksand"/>
              <a:cs typeface="Quicksand"/>
              <a:sym typeface="Quicksand"/>
            </a:endParaRPr>
          </a:p>
          <a:p>
            <a:pPr marL="667654" marR="0" lvl="1" indent="-333827" algn="l" rtl="0">
              <a:lnSpc>
                <a:spcPct val="115000"/>
              </a:lnSpc>
              <a:spcBef>
                <a:spcPts val="0"/>
              </a:spcBef>
              <a:spcAft>
                <a:spcPts val="0"/>
              </a:spcAft>
              <a:buClr>
                <a:srgbClr val="000000"/>
              </a:buClr>
              <a:buSzPts val="3092"/>
              <a:buFont typeface="Arial"/>
              <a:buChar char="•"/>
            </a:pPr>
            <a:r>
              <a:rPr lang="en-US" sz="3092" b="1">
                <a:solidFill>
                  <a:schemeClr val="dk1"/>
                </a:solidFill>
                <a:latin typeface="Quicksand"/>
                <a:ea typeface="Quicksand"/>
                <a:cs typeface="Quicksand"/>
                <a:sym typeface="Quicksand"/>
              </a:rPr>
              <a:t>Google Colab</a:t>
            </a:r>
            <a:endParaRPr sz="3092" b="1">
              <a:solidFill>
                <a:schemeClr val="dk1"/>
              </a:solidFill>
              <a:latin typeface="Quicksand"/>
              <a:ea typeface="Quicksand"/>
              <a:cs typeface="Quicksand"/>
              <a:sym typeface="Quicksand"/>
            </a:endParaRPr>
          </a:p>
          <a:p>
            <a:pPr marL="667654" marR="0" lvl="1" indent="-333827" algn="l" rtl="0">
              <a:lnSpc>
                <a:spcPct val="115000"/>
              </a:lnSpc>
              <a:spcBef>
                <a:spcPts val="0"/>
              </a:spcBef>
              <a:spcAft>
                <a:spcPts val="0"/>
              </a:spcAft>
              <a:buSzPts val="3092"/>
              <a:buFont typeface="Quicksand"/>
              <a:buChar char="•"/>
            </a:pPr>
            <a:r>
              <a:rPr lang="en-US" sz="3092" b="1">
                <a:latin typeface="Quicksand"/>
                <a:ea typeface="Quicksand"/>
                <a:cs typeface="Quicksand"/>
                <a:sym typeface="Quicksand"/>
              </a:rPr>
              <a:t>OpenMV IDE</a:t>
            </a:r>
            <a:endParaRPr sz="3092" b="1">
              <a:latin typeface="Quicksand"/>
              <a:ea typeface="Quicksand"/>
              <a:cs typeface="Quicksand"/>
              <a:sym typeface="Quicksand"/>
            </a:endParaRPr>
          </a:p>
          <a:p>
            <a:pPr marL="667654" marR="0" lvl="1" indent="-333827" algn="l" rtl="0">
              <a:lnSpc>
                <a:spcPct val="115000"/>
              </a:lnSpc>
              <a:spcBef>
                <a:spcPts val="0"/>
              </a:spcBef>
              <a:spcAft>
                <a:spcPts val="0"/>
              </a:spcAft>
              <a:buSzPts val="3092"/>
              <a:buFont typeface="Quicksand"/>
              <a:buChar char="•"/>
            </a:pPr>
            <a:r>
              <a:rPr lang="en-US" sz="3092" b="1">
                <a:latin typeface="Quicksand"/>
                <a:ea typeface="Quicksand"/>
                <a:cs typeface="Quicksand"/>
                <a:sym typeface="Quicksand"/>
              </a:rPr>
              <a:t>Arduino IDE</a:t>
            </a:r>
            <a:endParaRPr sz="3092" b="1">
              <a:latin typeface="Quicksand"/>
              <a:ea typeface="Quicksand"/>
              <a:cs typeface="Quicksand"/>
              <a:sym typeface="Quicksand"/>
            </a:endParaRPr>
          </a:p>
          <a:p>
            <a:pPr marL="667654" marR="0" lvl="1" indent="-333827" algn="l" rtl="0">
              <a:lnSpc>
                <a:spcPct val="115000"/>
              </a:lnSpc>
              <a:spcBef>
                <a:spcPts val="0"/>
              </a:spcBef>
              <a:spcAft>
                <a:spcPts val="0"/>
              </a:spcAft>
              <a:buSzPts val="3092"/>
              <a:buFont typeface="Quicksand"/>
              <a:buChar char="•"/>
            </a:pPr>
            <a:r>
              <a:rPr lang="en-US" sz="3092" b="1">
                <a:latin typeface="Quicksand"/>
                <a:ea typeface="Quicksand"/>
                <a:cs typeface="Quicksand"/>
                <a:sym typeface="Quicksand"/>
              </a:rPr>
              <a:t>Visual Studio Code</a:t>
            </a:r>
            <a:endParaRPr sz="3092" b="1">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115"/>
        <p:cNvGrpSpPr/>
        <p:nvPr/>
      </p:nvGrpSpPr>
      <p:grpSpPr>
        <a:xfrm>
          <a:off x="0" y="0"/>
          <a:ext cx="0" cy="0"/>
          <a:chOff x="0" y="0"/>
          <a:chExt cx="0" cy="0"/>
        </a:xfrm>
      </p:grpSpPr>
      <p:grpSp>
        <p:nvGrpSpPr>
          <p:cNvPr id="116" name="Google Shape;116;p16"/>
          <p:cNvGrpSpPr/>
          <p:nvPr/>
        </p:nvGrpSpPr>
        <p:grpSpPr>
          <a:xfrm>
            <a:off x="1028700" y="2615229"/>
            <a:ext cx="16230707" cy="6643113"/>
            <a:chOff x="0" y="-38100"/>
            <a:chExt cx="4274726" cy="1749615"/>
          </a:xfrm>
        </p:grpSpPr>
        <p:sp>
          <p:nvSpPr>
            <p:cNvPr id="117" name="Google Shape;117;p16"/>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6"/>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9" name="Google Shape;119;p16"/>
          <p:cNvSpPr/>
          <p:nvPr/>
        </p:nvSpPr>
        <p:spPr>
          <a:xfrm rot="-4059997">
            <a:off x="729668" y="207032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6"/>
          <p:cNvSpPr/>
          <p:nvPr/>
        </p:nvSpPr>
        <p:spPr>
          <a:xfrm>
            <a:off x="14253239" y="-1001116"/>
            <a:ext cx="6012122" cy="2029816"/>
          </a:xfrm>
          <a:custGeom>
            <a:avLst/>
            <a:gdLst/>
            <a:ahLst/>
            <a:cxnLst/>
            <a:rect l="l" t="t" r="r" b="b"/>
            <a:pathLst>
              <a:path w="6012122" h="2029816" extrusionOk="0">
                <a:moveTo>
                  <a:pt x="0" y="0"/>
                </a:moveTo>
                <a:lnTo>
                  <a:pt x="6012122" y="0"/>
                </a:lnTo>
                <a:lnTo>
                  <a:pt x="6012122" y="2029816"/>
                </a:lnTo>
                <a:lnTo>
                  <a:pt x="0" y="202981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6"/>
          <p:cNvSpPr/>
          <p:nvPr/>
        </p:nvSpPr>
        <p:spPr>
          <a:xfrm>
            <a:off x="14688650" y="-2388553"/>
            <a:ext cx="4030989" cy="4114800"/>
          </a:xfrm>
          <a:custGeom>
            <a:avLst/>
            <a:gdLst/>
            <a:ahLst/>
            <a:cxnLst/>
            <a:rect l="l" t="t" r="r" b="b"/>
            <a:pathLst>
              <a:path w="4030989" h="4114800" extrusionOk="0">
                <a:moveTo>
                  <a:pt x="0" y="0"/>
                </a:moveTo>
                <a:lnTo>
                  <a:pt x="4030989" y="0"/>
                </a:lnTo>
                <a:lnTo>
                  <a:pt x="4030989"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6"/>
          <p:cNvSpPr txBox="1"/>
          <p:nvPr/>
        </p:nvSpPr>
        <p:spPr>
          <a:xfrm>
            <a:off x="2157271" y="4030753"/>
            <a:ext cx="14131200" cy="215400"/>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a:p>
        </p:txBody>
      </p:sp>
      <p:sp>
        <p:nvSpPr>
          <p:cNvPr id="123" name="Google Shape;123;p16"/>
          <p:cNvSpPr txBox="1"/>
          <p:nvPr/>
        </p:nvSpPr>
        <p:spPr>
          <a:xfrm>
            <a:off x="5192893" y="857250"/>
            <a:ext cx="80598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a:solidFill>
                  <a:srgbClr val="000000"/>
                </a:solidFill>
                <a:latin typeface="Paytone One"/>
                <a:ea typeface="Paytone One"/>
                <a:cs typeface="Paytone One"/>
                <a:sym typeface="Paytone One"/>
              </a:rPr>
              <a:t>Setup Process</a:t>
            </a:r>
            <a:endParaRPr/>
          </a:p>
        </p:txBody>
      </p:sp>
      <p:grpSp>
        <p:nvGrpSpPr>
          <p:cNvPr id="124" name="Google Shape;124;p16"/>
          <p:cNvGrpSpPr/>
          <p:nvPr/>
        </p:nvGrpSpPr>
        <p:grpSpPr>
          <a:xfrm>
            <a:off x="2870525" y="3532538"/>
            <a:ext cx="4956352" cy="4827426"/>
            <a:chOff x="2406000" y="3523075"/>
            <a:chExt cx="4956352" cy="4827426"/>
          </a:xfrm>
        </p:grpSpPr>
        <p:grpSp>
          <p:nvGrpSpPr>
            <p:cNvPr id="125" name="Google Shape;125;p16"/>
            <p:cNvGrpSpPr/>
            <p:nvPr/>
          </p:nvGrpSpPr>
          <p:grpSpPr>
            <a:xfrm>
              <a:off x="2406000" y="3523075"/>
              <a:ext cx="4956352" cy="4827426"/>
              <a:chOff x="2406000" y="3523075"/>
              <a:chExt cx="4956352" cy="4827426"/>
            </a:xfrm>
          </p:grpSpPr>
          <p:pic>
            <p:nvPicPr>
              <p:cNvPr id="126" name="Google Shape;126;p16"/>
              <p:cNvPicPr preferRelativeResize="0"/>
              <p:nvPr/>
            </p:nvPicPr>
            <p:blipFill rotWithShape="1">
              <a:blip r:embed="rId6">
                <a:alphaModFix/>
              </a:blip>
              <a:srcRect l="2894" t="3577" r="54100" b="2772"/>
              <a:stretch/>
            </p:blipFill>
            <p:spPr>
              <a:xfrm>
                <a:off x="2406000" y="3542000"/>
                <a:ext cx="2585501" cy="4808501"/>
              </a:xfrm>
              <a:prstGeom prst="rect">
                <a:avLst/>
              </a:prstGeom>
              <a:noFill/>
              <a:ln>
                <a:noFill/>
              </a:ln>
            </p:spPr>
          </p:pic>
          <p:pic>
            <p:nvPicPr>
              <p:cNvPr id="127" name="Google Shape;127;p16"/>
              <p:cNvPicPr preferRelativeResize="0"/>
              <p:nvPr/>
            </p:nvPicPr>
            <p:blipFill rotWithShape="1">
              <a:blip r:embed="rId6">
                <a:alphaModFix/>
              </a:blip>
              <a:srcRect l="71162" t="3360" r="3436" b="2255"/>
              <a:stretch/>
            </p:blipFill>
            <p:spPr>
              <a:xfrm>
                <a:off x="5841125" y="3523075"/>
                <a:ext cx="1521227" cy="4827425"/>
              </a:xfrm>
              <a:prstGeom prst="rect">
                <a:avLst/>
              </a:prstGeom>
              <a:noFill/>
              <a:ln>
                <a:noFill/>
              </a:ln>
            </p:spPr>
          </p:pic>
        </p:grpSp>
        <p:pic>
          <p:nvPicPr>
            <p:cNvPr id="128" name="Google Shape;128;p16"/>
            <p:cNvPicPr preferRelativeResize="0"/>
            <p:nvPr/>
          </p:nvPicPr>
          <p:blipFill rotWithShape="1">
            <a:blip r:embed="rId6">
              <a:alphaModFix/>
            </a:blip>
            <a:srcRect l="66075" t="45932" r="28109" b="53248"/>
            <a:stretch/>
          </p:blipFill>
          <p:spPr>
            <a:xfrm>
              <a:off x="5459675" y="5748525"/>
              <a:ext cx="428699" cy="51575"/>
            </a:xfrm>
            <a:prstGeom prst="rect">
              <a:avLst/>
            </a:prstGeom>
            <a:noFill/>
            <a:ln>
              <a:noFill/>
            </a:ln>
          </p:spPr>
        </p:pic>
      </p:grpSp>
      <p:pic>
        <p:nvPicPr>
          <p:cNvPr id="129" name="Google Shape;129;p16"/>
          <p:cNvPicPr preferRelativeResize="0"/>
          <p:nvPr/>
        </p:nvPicPr>
        <p:blipFill rotWithShape="1">
          <a:blip r:embed="rId7">
            <a:alphaModFix/>
          </a:blip>
          <a:srcRect t="9578" b="11264"/>
          <a:stretch/>
        </p:blipFill>
        <p:spPr>
          <a:xfrm>
            <a:off x="10391225" y="3401025"/>
            <a:ext cx="4822902" cy="50904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133"/>
        <p:cNvGrpSpPr/>
        <p:nvPr/>
      </p:nvGrpSpPr>
      <p:grpSpPr>
        <a:xfrm>
          <a:off x="0" y="0"/>
          <a:ext cx="0" cy="0"/>
          <a:chOff x="0" y="0"/>
          <a:chExt cx="0" cy="0"/>
        </a:xfrm>
      </p:grpSpPr>
      <p:grpSp>
        <p:nvGrpSpPr>
          <p:cNvPr id="134" name="Google Shape;134;p17"/>
          <p:cNvGrpSpPr/>
          <p:nvPr/>
        </p:nvGrpSpPr>
        <p:grpSpPr>
          <a:xfrm>
            <a:off x="1028700" y="2615229"/>
            <a:ext cx="16230707" cy="6643113"/>
            <a:chOff x="0" y="-38100"/>
            <a:chExt cx="4274726" cy="1749615"/>
          </a:xfrm>
        </p:grpSpPr>
        <p:sp>
          <p:nvSpPr>
            <p:cNvPr id="135" name="Google Shape;135;p17"/>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7"/>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37" name="Google Shape;137;p17"/>
          <p:cNvSpPr/>
          <p:nvPr/>
        </p:nvSpPr>
        <p:spPr>
          <a:xfrm rot="-4059997">
            <a:off x="729668" y="2070322"/>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7"/>
          <p:cNvSpPr/>
          <p:nvPr/>
        </p:nvSpPr>
        <p:spPr>
          <a:xfrm>
            <a:off x="14253239" y="-1001116"/>
            <a:ext cx="6012122" cy="2029816"/>
          </a:xfrm>
          <a:custGeom>
            <a:avLst/>
            <a:gdLst/>
            <a:ahLst/>
            <a:cxnLst/>
            <a:rect l="l" t="t" r="r" b="b"/>
            <a:pathLst>
              <a:path w="6012122" h="2029816" extrusionOk="0">
                <a:moveTo>
                  <a:pt x="0" y="0"/>
                </a:moveTo>
                <a:lnTo>
                  <a:pt x="6012122" y="0"/>
                </a:lnTo>
                <a:lnTo>
                  <a:pt x="6012122" y="2029816"/>
                </a:lnTo>
                <a:lnTo>
                  <a:pt x="0" y="202981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7"/>
          <p:cNvSpPr/>
          <p:nvPr/>
        </p:nvSpPr>
        <p:spPr>
          <a:xfrm>
            <a:off x="14688650" y="-2388553"/>
            <a:ext cx="4030989" cy="4114800"/>
          </a:xfrm>
          <a:custGeom>
            <a:avLst/>
            <a:gdLst/>
            <a:ahLst/>
            <a:cxnLst/>
            <a:rect l="l" t="t" r="r" b="b"/>
            <a:pathLst>
              <a:path w="4030989" h="4114800" extrusionOk="0">
                <a:moveTo>
                  <a:pt x="0" y="0"/>
                </a:moveTo>
                <a:lnTo>
                  <a:pt x="4030989" y="0"/>
                </a:lnTo>
                <a:lnTo>
                  <a:pt x="4030989"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7"/>
          <p:cNvSpPr txBox="1"/>
          <p:nvPr/>
        </p:nvSpPr>
        <p:spPr>
          <a:xfrm>
            <a:off x="2157271" y="4030753"/>
            <a:ext cx="14131200" cy="215400"/>
          </a:xfrm>
          <a:prstGeom prst="rect">
            <a:avLst/>
          </a:prstGeom>
          <a:noFill/>
          <a:ln>
            <a:noFill/>
          </a:ln>
        </p:spPr>
        <p:txBody>
          <a:bodyPr spcFirstLastPara="1" wrap="square" lIns="0" tIns="0" rIns="0" bIns="0" anchor="t" anchorCtr="0">
            <a:spAutoFit/>
          </a:bodyPr>
          <a:lstStyle/>
          <a:p>
            <a:pPr marL="0" marR="0" lvl="0" indent="0" algn="l" rtl="0">
              <a:lnSpc>
                <a:spcPct val="250000"/>
              </a:lnSpc>
              <a:spcBef>
                <a:spcPts val="0"/>
              </a:spcBef>
              <a:spcAft>
                <a:spcPts val="0"/>
              </a:spcAft>
              <a:buNone/>
            </a:pPr>
            <a:endParaRPr/>
          </a:p>
        </p:txBody>
      </p:sp>
      <p:sp>
        <p:nvSpPr>
          <p:cNvPr id="141" name="Google Shape;141;p17"/>
          <p:cNvSpPr txBox="1"/>
          <p:nvPr/>
        </p:nvSpPr>
        <p:spPr>
          <a:xfrm>
            <a:off x="5192893" y="857250"/>
            <a:ext cx="80598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a:solidFill>
                  <a:srgbClr val="000000"/>
                </a:solidFill>
                <a:latin typeface="Paytone One"/>
                <a:ea typeface="Paytone One"/>
                <a:cs typeface="Paytone One"/>
                <a:sym typeface="Paytone One"/>
              </a:rPr>
              <a:t>Setup Process</a:t>
            </a:r>
            <a:endParaRPr/>
          </a:p>
        </p:txBody>
      </p:sp>
      <p:pic>
        <p:nvPicPr>
          <p:cNvPr id="142" name="Google Shape;142;p17"/>
          <p:cNvPicPr preferRelativeResize="0"/>
          <p:nvPr/>
        </p:nvPicPr>
        <p:blipFill rotWithShape="1">
          <a:blip r:embed="rId6">
            <a:alphaModFix/>
          </a:blip>
          <a:srcRect t="10462" b="9428"/>
          <a:stretch/>
        </p:blipFill>
        <p:spPr>
          <a:xfrm>
            <a:off x="10965650" y="3134683"/>
            <a:ext cx="3935099" cy="5604180"/>
          </a:xfrm>
          <a:prstGeom prst="rect">
            <a:avLst/>
          </a:prstGeom>
          <a:noFill/>
          <a:ln>
            <a:noFill/>
          </a:ln>
        </p:spPr>
      </p:pic>
      <p:pic>
        <p:nvPicPr>
          <p:cNvPr id="143" name="Google Shape;143;p17"/>
          <p:cNvPicPr preferRelativeResize="0"/>
          <p:nvPr/>
        </p:nvPicPr>
        <p:blipFill rotWithShape="1">
          <a:blip r:embed="rId7">
            <a:alphaModFix/>
          </a:blip>
          <a:srcRect l="24680" r="24147"/>
          <a:stretch/>
        </p:blipFill>
        <p:spPr>
          <a:xfrm>
            <a:off x="3220475" y="3174249"/>
            <a:ext cx="6012101" cy="5564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147"/>
        <p:cNvGrpSpPr/>
        <p:nvPr/>
      </p:nvGrpSpPr>
      <p:grpSpPr>
        <a:xfrm>
          <a:off x="0" y="0"/>
          <a:ext cx="0" cy="0"/>
          <a:chOff x="0" y="0"/>
          <a:chExt cx="0" cy="0"/>
        </a:xfrm>
      </p:grpSpPr>
      <p:grpSp>
        <p:nvGrpSpPr>
          <p:cNvPr id="148" name="Google Shape;148;p18"/>
          <p:cNvGrpSpPr/>
          <p:nvPr/>
        </p:nvGrpSpPr>
        <p:grpSpPr>
          <a:xfrm>
            <a:off x="3362950" y="2473949"/>
            <a:ext cx="11521242" cy="7452485"/>
            <a:chOff x="0" y="-38100"/>
            <a:chExt cx="4274726" cy="1749615"/>
          </a:xfrm>
        </p:grpSpPr>
        <p:sp>
          <p:nvSpPr>
            <p:cNvPr id="149" name="Google Shape;149;p18"/>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8"/>
            <p:cNvSpPr txBox="1"/>
            <p:nvPr/>
          </p:nvSpPr>
          <p:spPr>
            <a:xfrm>
              <a:off x="0" y="-38100"/>
              <a:ext cx="4274700" cy="1749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1" name="Google Shape;151;p18"/>
          <p:cNvSpPr/>
          <p:nvPr/>
        </p:nvSpPr>
        <p:spPr>
          <a:xfrm>
            <a:off x="14253239" y="-1001116"/>
            <a:ext cx="6012122" cy="2029816"/>
          </a:xfrm>
          <a:custGeom>
            <a:avLst/>
            <a:gdLst/>
            <a:ahLst/>
            <a:cxnLst/>
            <a:rect l="l" t="t" r="r" b="b"/>
            <a:pathLst>
              <a:path w="6012122" h="2029816" extrusionOk="0">
                <a:moveTo>
                  <a:pt x="0" y="0"/>
                </a:moveTo>
                <a:lnTo>
                  <a:pt x="6012122" y="0"/>
                </a:lnTo>
                <a:lnTo>
                  <a:pt x="6012122" y="2029816"/>
                </a:lnTo>
                <a:lnTo>
                  <a:pt x="0" y="202981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8"/>
          <p:cNvSpPr/>
          <p:nvPr/>
        </p:nvSpPr>
        <p:spPr>
          <a:xfrm>
            <a:off x="14688650" y="-2388553"/>
            <a:ext cx="4030989" cy="4114800"/>
          </a:xfrm>
          <a:custGeom>
            <a:avLst/>
            <a:gdLst/>
            <a:ahLst/>
            <a:cxnLst/>
            <a:rect l="l" t="t" r="r" b="b"/>
            <a:pathLst>
              <a:path w="4030989" h="4114800" extrusionOk="0">
                <a:moveTo>
                  <a:pt x="0" y="0"/>
                </a:moveTo>
                <a:lnTo>
                  <a:pt x="4030989" y="0"/>
                </a:lnTo>
                <a:lnTo>
                  <a:pt x="4030989"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8"/>
          <p:cNvSpPr txBox="1"/>
          <p:nvPr/>
        </p:nvSpPr>
        <p:spPr>
          <a:xfrm>
            <a:off x="5192893" y="857250"/>
            <a:ext cx="8059800" cy="141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a:solidFill>
                  <a:srgbClr val="000000"/>
                </a:solidFill>
                <a:latin typeface="Paytone One"/>
                <a:ea typeface="Paytone One"/>
                <a:cs typeface="Paytone One"/>
                <a:sym typeface="Paytone One"/>
              </a:rPr>
              <a:t>Setup Process</a:t>
            </a:r>
            <a:endParaRPr/>
          </a:p>
        </p:txBody>
      </p:sp>
      <p:pic>
        <p:nvPicPr>
          <p:cNvPr id="154" name="Google Shape;154;p18"/>
          <p:cNvPicPr preferRelativeResize="0"/>
          <p:nvPr/>
        </p:nvPicPr>
        <p:blipFill>
          <a:blip r:embed="rId5">
            <a:alphaModFix/>
          </a:blip>
          <a:stretch>
            <a:fillRect/>
          </a:stretch>
        </p:blipFill>
        <p:spPr>
          <a:xfrm>
            <a:off x="3543925" y="2789000"/>
            <a:ext cx="11200251" cy="7000150"/>
          </a:xfrm>
          <a:prstGeom prst="rect">
            <a:avLst/>
          </a:prstGeom>
          <a:noFill/>
          <a:ln>
            <a:noFill/>
          </a:ln>
        </p:spPr>
      </p:pic>
      <p:sp>
        <p:nvSpPr>
          <p:cNvPr id="155" name="Google Shape;155;p18"/>
          <p:cNvSpPr/>
          <p:nvPr/>
        </p:nvSpPr>
        <p:spPr>
          <a:xfrm rot="-4059997">
            <a:off x="2431143" y="1961947"/>
            <a:ext cx="1806155" cy="1934302"/>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Shape 159"/>
        <p:cNvGrpSpPr/>
        <p:nvPr/>
      </p:nvGrpSpPr>
      <p:grpSpPr>
        <a:xfrm>
          <a:off x="0" y="0"/>
          <a:ext cx="0" cy="0"/>
          <a:chOff x="0" y="0"/>
          <a:chExt cx="0" cy="0"/>
        </a:xfrm>
      </p:grpSpPr>
      <p:grpSp>
        <p:nvGrpSpPr>
          <p:cNvPr id="160" name="Google Shape;160;p19"/>
          <p:cNvGrpSpPr/>
          <p:nvPr/>
        </p:nvGrpSpPr>
        <p:grpSpPr>
          <a:xfrm>
            <a:off x="1028700" y="2615230"/>
            <a:ext cx="16230600" cy="6643070"/>
            <a:chOff x="0" y="-38100"/>
            <a:chExt cx="4274726" cy="1749615"/>
          </a:xfrm>
        </p:grpSpPr>
        <p:sp>
          <p:nvSpPr>
            <p:cNvPr id="161" name="Google Shape;161;p19"/>
            <p:cNvSpPr/>
            <p:nvPr/>
          </p:nvSpPr>
          <p:spPr>
            <a:xfrm>
              <a:off x="0" y="0"/>
              <a:ext cx="4274726" cy="1711515"/>
            </a:xfrm>
            <a:custGeom>
              <a:avLst/>
              <a:gdLst/>
              <a:ahLst/>
              <a:cxnLst/>
              <a:rect l="l" t="t" r="r" b="b"/>
              <a:pathLst>
                <a:path w="4274726" h="1711515" extrusionOk="0">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9"/>
            <p:cNvSpPr txBox="1"/>
            <p:nvPr/>
          </p:nvSpPr>
          <p:spPr>
            <a:xfrm>
              <a:off x="0" y="-38100"/>
              <a:ext cx="4274726" cy="174961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19"/>
          <p:cNvSpPr/>
          <p:nvPr/>
        </p:nvSpPr>
        <p:spPr>
          <a:xfrm rot="-4063775">
            <a:off x="729149" y="2068980"/>
            <a:ext cx="1806132" cy="1934278"/>
          </a:xfrm>
          <a:custGeom>
            <a:avLst/>
            <a:gdLst/>
            <a:ahLst/>
            <a:cxnLst/>
            <a:rect l="l" t="t" r="r" b="b"/>
            <a:pathLst>
              <a:path w="1806132" h="1934278" extrusionOk="0">
                <a:moveTo>
                  <a:pt x="0" y="0"/>
                </a:moveTo>
                <a:lnTo>
                  <a:pt x="1806132" y="0"/>
                </a:lnTo>
                <a:lnTo>
                  <a:pt x="1806132" y="1934278"/>
                </a:lnTo>
                <a:lnTo>
                  <a:pt x="0" y="193427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9"/>
          <p:cNvSpPr/>
          <p:nvPr/>
        </p:nvSpPr>
        <p:spPr>
          <a:xfrm>
            <a:off x="14253239" y="-1001116"/>
            <a:ext cx="6012122" cy="2029816"/>
          </a:xfrm>
          <a:custGeom>
            <a:avLst/>
            <a:gdLst/>
            <a:ahLst/>
            <a:cxnLst/>
            <a:rect l="l" t="t" r="r" b="b"/>
            <a:pathLst>
              <a:path w="6012122" h="2029816" extrusionOk="0">
                <a:moveTo>
                  <a:pt x="0" y="0"/>
                </a:moveTo>
                <a:lnTo>
                  <a:pt x="6012122" y="0"/>
                </a:lnTo>
                <a:lnTo>
                  <a:pt x="6012122" y="2029816"/>
                </a:lnTo>
                <a:lnTo>
                  <a:pt x="0" y="202981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9"/>
          <p:cNvSpPr/>
          <p:nvPr/>
        </p:nvSpPr>
        <p:spPr>
          <a:xfrm>
            <a:off x="14688650" y="-2388553"/>
            <a:ext cx="4030989" cy="4114800"/>
          </a:xfrm>
          <a:custGeom>
            <a:avLst/>
            <a:gdLst/>
            <a:ahLst/>
            <a:cxnLst/>
            <a:rect l="l" t="t" r="r" b="b"/>
            <a:pathLst>
              <a:path w="4030989" h="4114800" extrusionOk="0">
                <a:moveTo>
                  <a:pt x="0" y="0"/>
                </a:moveTo>
                <a:lnTo>
                  <a:pt x="4030989" y="0"/>
                </a:lnTo>
                <a:lnTo>
                  <a:pt x="4030989" y="4114800"/>
                </a:lnTo>
                <a:lnTo>
                  <a:pt x="0" y="41148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9"/>
          <p:cNvSpPr txBox="1"/>
          <p:nvPr/>
        </p:nvSpPr>
        <p:spPr>
          <a:xfrm>
            <a:off x="2157221" y="3647191"/>
            <a:ext cx="14131200" cy="4579200"/>
          </a:xfrm>
          <a:prstGeom prst="rect">
            <a:avLst/>
          </a:prstGeom>
          <a:noFill/>
          <a:ln>
            <a:noFill/>
          </a:ln>
        </p:spPr>
        <p:txBody>
          <a:bodyPr spcFirstLastPara="1" wrap="square" lIns="0" tIns="0" rIns="0" bIns="0" anchor="t" anchorCtr="0">
            <a:spAutoFit/>
          </a:bodyPr>
          <a:lstStyle/>
          <a:p>
            <a:pPr marL="755651" marR="0" lvl="1" indent="-377825" algn="l" rtl="0">
              <a:lnSpc>
                <a:spcPct val="150000"/>
              </a:lnSpc>
              <a:spcBef>
                <a:spcPts val="0"/>
              </a:spcBef>
              <a:spcAft>
                <a:spcPts val="0"/>
              </a:spcAft>
              <a:buClr>
                <a:srgbClr val="000000"/>
              </a:buClr>
              <a:buSzPts val="3500"/>
              <a:buFont typeface="Arial"/>
              <a:buChar char="•"/>
            </a:pPr>
            <a:r>
              <a:rPr lang="en-US" sz="3500" b="1" i="0" u="none" strike="noStrike" cap="none">
                <a:solidFill>
                  <a:srgbClr val="000000"/>
                </a:solidFill>
                <a:latin typeface="Quicksand"/>
                <a:ea typeface="Quicksand"/>
                <a:cs typeface="Quicksand"/>
                <a:sym typeface="Quicksand"/>
              </a:rPr>
              <a:t>Connect the camera to the system and r</a:t>
            </a:r>
            <a:r>
              <a:rPr lang="en-US" sz="3500" b="1">
                <a:latin typeface="Quicksand"/>
                <a:ea typeface="Quicksand"/>
                <a:cs typeface="Quicksand"/>
                <a:sym typeface="Quicksand"/>
              </a:rPr>
              <a:t>un camera.py code in /data_process/camera/_model_ folder</a:t>
            </a:r>
            <a:endParaRPr/>
          </a:p>
          <a:p>
            <a:pPr marL="755651" marR="0" lvl="1" indent="-377825" algn="l" rtl="0">
              <a:lnSpc>
                <a:spcPct val="150000"/>
              </a:lnSpc>
              <a:spcBef>
                <a:spcPts val="0"/>
              </a:spcBef>
              <a:spcAft>
                <a:spcPts val="0"/>
              </a:spcAft>
              <a:buClr>
                <a:srgbClr val="000000"/>
              </a:buClr>
              <a:buSzPts val="3500"/>
              <a:buFont typeface="Arial"/>
              <a:buChar char="•"/>
            </a:pPr>
            <a:r>
              <a:rPr lang="en-US" sz="3500" b="1" i="0" u="none" strike="noStrike" cap="none">
                <a:solidFill>
                  <a:srgbClr val="000000"/>
                </a:solidFill>
                <a:latin typeface="Quicksand"/>
                <a:ea typeface="Quicksand"/>
                <a:cs typeface="Quicksand"/>
                <a:sym typeface="Quicksand"/>
              </a:rPr>
              <a:t>Connect the Arduino to the system and run a</a:t>
            </a:r>
            <a:r>
              <a:rPr lang="en-US" sz="3500" b="1">
                <a:latin typeface="Quicksand"/>
                <a:ea typeface="Quicksand"/>
                <a:cs typeface="Quicksand"/>
                <a:sym typeface="Quicksand"/>
              </a:rPr>
              <a:t>rduino.py code in /data_process folder</a:t>
            </a:r>
            <a:endParaRPr/>
          </a:p>
          <a:p>
            <a:pPr marL="755651" marR="0" lvl="1" indent="-377825" algn="l" rtl="0">
              <a:lnSpc>
                <a:spcPct val="150000"/>
              </a:lnSpc>
              <a:spcBef>
                <a:spcPts val="0"/>
              </a:spcBef>
              <a:spcAft>
                <a:spcPts val="0"/>
              </a:spcAft>
              <a:buClr>
                <a:srgbClr val="000000"/>
              </a:buClr>
              <a:buSzPts val="3500"/>
              <a:buFont typeface="Arial"/>
              <a:buChar char="•"/>
            </a:pPr>
            <a:r>
              <a:rPr lang="en-US" sz="3500" b="1" i="0" u="none" strike="noStrike" cap="none">
                <a:solidFill>
                  <a:srgbClr val="000000"/>
                </a:solidFill>
                <a:latin typeface="Quicksand"/>
                <a:ea typeface="Quicksand"/>
                <a:cs typeface="Quicksand"/>
                <a:sym typeface="Quicksand"/>
              </a:rPr>
              <a:t>Run the web application app.py i</a:t>
            </a:r>
            <a:r>
              <a:rPr lang="en-US" sz="3500" b="1">
                <a:latin typeface="Quicksand"/>
                <a:ea typeface="Quicksand"/>
                <a:cs typeface="Quicksand"/>
                <a:sym typeface="Quicksand"/>
              </a:rPr>
              <a:t>n /app folder and open </a:t>
            </a:r>
            <a:r>
              <a:rPr lang="en-US" sz="3500" b="1" u="sng">
                <a:solidFill>
                  <a:schemeClr val="hlink"/>
                </a:solidFill>
                <a:latin typeface="Quicksand"/>
                <a:ea typeface="Quicksand"/>
                <a:cs typeface="Quicksand"/>
                <a:sym typeface="Quicksand"/>
                <a:hlinkClick r:id="rId6"/>
              </a:rPr>
              <a:t>http://127.0.0.1:5000</a:t>
            </a:r>
            <a:r>
              <a:rPr lang="en-US" sz="3500" b="1">
                <a:latin typeface="Quicksand"/>
                <a:ea typeface="Quicksand"/>
                <a:cs typeface="Quicksand"/>
                <a:sym typeface="Quicksand"/>
              </a:rPr>
              <a:t> in the browser</a:t>
            </a:r>
            <a:endParaRPr/>
          </a:p>
        </p:txBody>
      </p:sp>
      <p:sp>
        <p:nvSpPr>
          <p:cNvPr id="167" name="Google Shape;167;p19"/>
          <p:cNvSpPr txBox="1"/>
          <p:nvPr/>
        </p:nvSpPr>
        <p:spPr>
          <a:xfrm>
            <a:off x="5192893" y="857250"/>
            <a:ext cx="8059828"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a:solidFill>
                  <a:srgbClr val="000000"/>
                </a:solidFill>
                <a:latin typeface="Paytone One"/>
                <a:ea typeface="Paytone One"/>
                <a:cs typeface="Paytone One"/>
                <a:sym typeface="Paytone One"/>
              </a:rPr>
              <a:t>Setup Process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3609512" y="-6053881"/>
            <a:ext cx="7299575" cy="10774229"/>
          </a:xfrm>
          <a:custGeom>
            <a:avLst/>
            <a:gdLst/>
            <a:ahLst/>
            <a:cxnLst/>
            <a:rect l="l" t="t" r="r" b="b"/>
            <a:pathLst>
              <a:path w="7299575" h="10774229">
                <a:moveTo>
                  <a:pt x="0" y="0"/>
                </a:moveTo>
                <a:lnTo>
                  <a:pt x="7299576" y="0"/>
                </a:lnTo>
                <a:lnTo>
                  <a:pt x="7299576" y="10774228"/>
                </a:lnTo>
                <a:lnTo>
                  <a:pt x="0" y="10774228"/>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Freeform 3"/>
          <p:cNvSpPr>
            <a:spLocks noGrp="1" noRot="1" noMove="1" noResize="1" noEditPoints="1" noAdjustHandles="1" noChangeArrowheads="1" noChangeShapeType="1"/>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 name="Group 4"/>
          <p:cNvGrpSpPr/>
          <p:nvPr/>
        </p:nvGrpSpPr>
        <p:grpSpPr>
          <a:xfrm>
            <a:off x="1028700" y="2759891"/>
            <a:ext cx="16230600" cy="6498409"/>
            <a:chOff x="0" y="0"/>
            <a:chExt cx="4274726" cy="1711515"/>
          </a:xfrm>
        </p:grpSpPr>
        <p:sp>
          <p:nvSpPr>
            <p:cNvPr id="5" name="Freeform 5"/>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TextBox 6"/>
            <p:cNvSpPr txBox="1"/>
            <p:nvPr/>
          </p:nvSpPr>
          <p:spPr>
            <a:xfrm>
              <a:off x="0" y="-38100"/>
              <a:ext cx="4274726" cy="174961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Freeform 7"/>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Freeform 8"/>
          <p:cNvSpPr/>
          <p:nvPr/>
        </p:nvSpPr>
        <p:spPr>
          <a:xfrm>
            <a:off x="4144932" y="5958370"/>
            <a:ext cx="905772" cy="1191805"/>
          </a:xfrm>
          <a:custGeom>
            <a:avLst/>
            <a:gdLst/>
            <a:ahLst/>
            <a:cxnLst/>
            <a:rect l="l" t="t" r="r" b="b"/>
            <a:pathLst>
              <a:path w="905772" h="1191805">
                <a:moveTo>
                  <a:pt x="0" y="0"/>
                </a:moveTo>
                <a:lnTo>
                  <a:pt x="905772" y="0"/>
                </a:lnTo>
                <a:lnTo>
                  <a:pt x="905772" y="1191805"/>
                </a:lnTo>
                <a:lnTo>
                  <a:pt x="0" y="1191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 name="Freeform 9"/>
          <p:cNvSpPr/>
          <p:nvPr/>
        </p:nvSpPr>
        <p:spPr>
          <a:xfrm>
            <a:off x="6464779" y="4269902"/>
            <a:ext cx="839505" cy="661179"/>
          </a:xfrm>
          <a:custGeom>
            <a:avLst/>
            <a:gdLst/>
            <a:ahLst/>
            <a:cxnLst/>
            <a:rect l="l" t="t" r="r" b="b"/>
            <a:pathLst>
              <a:path w="839505" h="661179">
                <a:moveTo>
                  <a:pt x="0" y="0"/>
                </a:moveTo>
                <a:lnTo>
                  <a:pt x="839505" y="0"/>
                </a:lnTo>
                <a:lnTo>
                  <a:pt x="839505" y="661179"/>
                </a:lnTo>
                <a:lnTo>
                  <a:pt x="0" y="6611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Freeform 10"/>
          <p:cNvSpPr/>
          <p:nvPr/>
        </p:nvSpPr>
        <p:spPr>
          <a:xfrm>
            <a:off x="6654839" y="5919529"/>
            <a:ext cx="459387" cy="1191805"/>
          </a:xfrm>
          <a:custGeom>
            <a:avLst/>
            <a:gdLst/>
            <a:ahLst/>
            <a:cxnLst/>
            <a:rect l="l" t="t" r="r" b="b"/>
            <a:pathLst>
              <a:path w="459387" h="1191805">
                <a:moveTo>
                  <a:pt x="0" y="0"/>
                </a:moveTo>
                <a:lnTo>
                  <a:pt x="459386" y="0"/>
                </a:lnTo>
                <a:lnTo>
                  <a:pt x="459386" y="1191805"/>
                </a:lnTo>
                <a:lnTo>
                  <a:pt x="0" y="11918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AutoShape 11"/>
          <p:cNvSpPr/>
          <p:nvPr/>
        </p:nvSpPr>
        <p:spPr>
          <a:xfrm>
            <a:off x="5986701" y="7150175"/>
            <a:ext cx="1845500" cy="0"/>
          </a:xfrm>
          <a:prstGeom prst="line">
            <a:avLst/>
          </a:prstGeom>
          <a:ln w="180975" cap="flat">
            <a:solidFill>
              <a:srgbClr val="564033"/>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TextBox 12"/>
          <p:cNvSpPr txBox="1"/>
          <p:nvPr/>
        </p:nvSpPr>
        <p:spPr>
          <a:xfrm>
            <a:off x="3506972" y="857250"/>
            <a:ext cx="1127405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000000"/>
                </a:solidFill>
                <a:effectLst/>
                <a:uLnTx/>
                <a:uFillTx/>
                <a:latin typeface="Paytone One Bold"/>
                <a:ea typeface="+mn-ea"/>
                <a:cs typeface="+mn-cs"/>
              </a:rPr>
              <a:t>Operation Process</a:t>
            </a:r>
          </a:p>
        </p:txBody>
      </p:sp>
      <p:sp>
        <p:nvSpPr>
          <p:cNvPr id="13" name="TextBox 13"/>
          <p:cNvSpPr txBox="1"/>
          <p:nvPr/>
        </p:nvSpPr>
        <p:spPr>
          <a:xfrm>
            <a:off x="6324311" y="4892981"/>
            <a:ext cx="1120441" cy="356234"/>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a:ln>
                  <a:noFill/>
                </a:ln>
                <a:solidFill>
                  <a:srgbClr val="000000"/>
                </a:solidFill>
                <a:effectLst/>
                <a:uLnTx/>
                <a:uFillTx/>
                <a:latin typeface="Open Sans"/>
                <a:ea typeface="+mn-ea"/>
                <a:cs typeface="+mn-cs"/>
              </a:rPr>
              <a:t>Camera</a:t>
            </a:r>
          </a:p>
        </p:txBody>
      </p:sp>
      <p:sp>
        <p:nvSpPr>
          <p:cNvPr id="14" name="Freeform 14"/>
          <p:cNvSpPr/>
          <p:nvPr/>
        </p:nvSpPr>
        <p:spPr>
          <a:xfrm>
            <a:off x="11234033" y="4129796"/>
            <a:ext cx="2037041" cy="3579465"/>
          </a:xfrm>
          <a:custGeom>
            <a:avLst/>
            <a:gdLst/>
            <a:ahLst/>
            <a:cxnLst/>
            <a:rect l="l" t="t" r="r" b="b"/>
            <a:pathLst>
              <a:path w="2037041" h="3579465">
                <a:moveTo>
                  <a:pt x="0" y="0"/>
                </a:moveTo>
                <a:lnTo>
                  <a:pt x="2037041" y="0"/>
                </a:lnTo>
                <a:lnTo>
                  <a:pt x="2037041" y="3579465"/>
                </a:lnTo>
                <a:lnTo>
                  <a:pt x="0" y="35794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Freeform 13">
            <a:extLst>
              <a:ext uri="{FF2B5EF4-FFF2-40B4-BE49-F238E27FC236}">
                <a16:creationId xmlns:a16="http://schemas.microsoft.com/office/drawing/2014/main" id="{041FA6DD-210E-A2B9-A6C4-5F2440C5843F}"/>
              </a:ext>
            </a:extLst>
          </p:cNvPr>
          <p:cNvSpPr/>
          <p:nvPr/>
        </p:nvSpPr>
        <p:spPr>
          <a:xfrm>
            <a:off x="6432313" y="6102054"/>
            <a:ext cx="904437" cy="904437"/>
          </a:xfrm>
          <a:custGeom>
            <a:avLst/>
            <a:gdLst/>
            <a:ahLst/>
            <a:cxnLst/>
            <a:rect l="l" t="t" r="r" b="b"/>
            <a:pathLst>
              <a:path w="904437" h="904437">
                <a:moveTo>
                  <a:pt x="0" y="0"/>
                </a:moveTo>
                <a:lnTo>
                  <a:pt x="904437" y="0"/>
                </a:lnTo>
                <a:lnTo>
                  <a:pt x="904437" y="904437"/>
                </a:lnTo>
                <a:lnTo>
                  <a:pt x="0" y="90443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63" presetClass="path" presetSubtype="0" accel="50000" decel="50000" fill="hold" grpId="1" nodeType="withEffect">
                                  <p:stCondLst>
                                    <p:cond delay="0"/>
                                  </p:stCondLst>
                                  <p:childTnLst>
                                    <p:animMotion origin="layout" path="M 1.11111E-6 -3.33333E-6 L 0.29444 -3.33333E-6 " pathEditMode="relative" rAng="0" ptsTypes="AA">
                                      <p:cBhvr>
                                        <p:cTn id="18" dur="2000" fill="hold"/>
                                        <p:tgtEl>
                                          <p:spTgt spid="10"/>
                                        </p:tgtEl>
                                        <p:attrNameLst>
                                          <p:attrName>ppt_x</p:attrName>
                                          <p:attrName>ppt_y</p:attrName>
                                        </p:attrNameLst>
                                      </p:cBhvr>
                                      <p:rCtr x="147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3609512" y="-6053881"/>
            <a:ext cx="7299575" cy="10774229"/>
          </a:xfrm>
          <a:custGeom>
            <a:avLst/>
            <a:gdLst/>
            <a:ahLst/>
            <a:cxnLst/>
            <a:rect l="l" t="t" r="r" b="b"/>
            <a:pathLst>
              <a:path w="7299575" h="10774229">
                <a:moveTo>
                  <a:pt x="0" y="0"/>
                </a:moveTo>
                <a:lnTo>
                  <a:pt x="7299576" y="0"/>
                </a:lnTo>
                <a:lnTo>
                  <a:pt x="7299576" y="10774228"/>
                </a:lnTo>
                <a:lnTo>
                  <a:pt x="0" y="10774228"/>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 name="Group 4"/>
          <p:cNvGrpSpPr>
            <a:grpSpLocks noGrp="1" noUngrp="1" noRot="1" noMove="1" noResize="1"/>
          </p:cNvGrpSpPr>
          <p:nvPr/>
        </p:nvGrpSpPr>
        <p:grpSpPr>
          <a:xfrm>
            <a:off x="1028700" y="2759891"/>
            <a:ext cx="16230600" cy="6498409"/>
            <a:chOff x="0" y="0"/>
            <a:chExt cx="4274726" cy="1711515"/>
          </a:xfrm>
        </p:grpSpPr>
        <p:sp>
          <p:nvSpPr>
            <p:cNvPr id="5" name="Freeform 5"/>
            <p:cNvSpPr>
              <a:spLocks noGrp="1" noRot="1" noMove="1" noResize="1" noEditPoints="1" noAdjustHandles="1" noChangeArrowheads="1" noChangeShapeType="1"/>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TextBox 6"/>
            <p:cNvSpPr txBox="1">
              <a:spLocks noGrp="1" noRot="1" noMove="1" noResize="1" noEditPoints="1" noAdjustHandles="1" noChangeArrowheads="1" noChangeShapeType="1"/>
            </p:cNvSpPr>
            <p:nvPr/>
          </p:nvSpPr>
          <p:spPr>
            <a:xfrm>
              <a:off x="0" y="-38100"/>
              <a:ext cx="4274726" cy="174961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Freeform 7"/>
          <p:cNvSpPr/>
          <p:nvPr/>
        </p:nvSpPr>
        <p:spPr>
          <a:xfrm>
            <a:off x="-370180" y="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Freeform 8"/>
          <p:cNvSpPr/>
          <p:nvPr/>
        </p:nvSpPr>
        <p:spPr>
          <a:xfrm>
            <a:off x="2209800" y="5524500"/>
            <a:ext cx="905772" cy="1191805"/>
          </a:xfrm>
          <a:custGeom>
            <a:avLst/>
            <a:gdLst/>
            <a:ahLst/>
            <a:cxnLst/>
            <a:rect l="l" t="t" r="r" b="b"/>
            <a:pathLst>
              <a:path w="905772" h="1191805">
                <a:moveTo>
                  <a:pt x="0" y="0"/>
                </a:moveTo>
                <a:lnTo>
                  <a:pt x="905772" y="0"/>
                </a:lnTo>
                <a:lnTo>
                  <a:pt x="905772" y="1191805"/>
                </a:lnTo>
                <a:lnTo>
                  <a:pt x="0" y="1191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Freeform 10"/>
          <p:cNvSpPr/>
          <p:nvPr/>
        </p:nvSpPr>
        <p:spPr>
          <a:xfrm>
            <a:off x="4574148" y="5297936"/>
            <a:ext cx="459387" cy="1191805"/>
          </a:xfrm>
          <a:custGeom>
            <a:avLst/>
            <a:gdLst/>
            <a:ahLst/>
            <a:cxnLst/>
            <a:rect l="l" t="t" r="r" b="b"/>
            <a:pathLst>
              <a:path w="459387" h="1191805">
                <a:moveTo>
                  <a:pt x="0" y="0"/>
                </a:moveTo>
                <a:lnTo>
                  <a:pt x="459386" y="0"/>
                </a:lnTo>
                <a:lnTo>
                  <a:pt x="459386" y="1191805"/>
                </a:lnTo>
                <a:lnTo>
                  <a:pt x="0" y="11918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AutoShape 11"/>
          <p:cNvSpPr/>
          <p:nvPr/>
        </p:nvSpPr>
        <p:spPr>
          <a:xfrm>
            <a:off x="4267199" y="6562072"/>
            <a:ext cx="3581401" cy="29227"/>
          </a:xfrm>
          <a:prstGeom prst="line">
            <a:avLst/>
          </a:prstGeom>
          <a:ln w="180975" cap="flat">
            <a:solidFill>
              <a:srgbClr val="564033"/>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Freeform 14"/>
          <p:cNvSpPr/>
          <p:nvPr/>
        </p:nvSpPr>
        <p:spPr>
          <a:xfrm>
            <a:off x="4646512" y="6782735"/>
            <a:ext cx="314658" cy="633728"/>
          </a:xfrm>
          <a:custGeom>
            <a:avLst/>
            <a:gdLst/>
            <a:ahLst/>
            <a:cxnLst/>
            <a:rect l="l" t="t" r="r" b="b"/>
            <a:pathLst>
              <a:path w="314658" h="1294053">
                <a:moveTo>
                  <a:pt x="0" y="0"/>
                </a:moveTo>
                <a:lnTo>
                  <a:pt x="314658" y="0"/>
                </a:lnTo>
                <a:lnTo>
                  <a:pt x="314658" y="1294053"/>
                </a:lnTo>
                <a:lnTo>
                  <a:pt x="0" y="12940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TextBox 15"/>
          <p:cNvSpPr txBox="1"/>
          <p:nvPr/>
        </p:nvSpPr>
        <p:spPr>
          <a:xfrm>
            <a:off x="3506972" y="857250"/>
            <a:ext cx="1127405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000000"/>
                </a:solidFill>
                <a:effectLst/>
                <a:uLnTx/>
                <a:uFillTx/>
                <a:latin typeface="Paytone One Bold"/>
                <a:ea typeface="+mn-ea"/>
                <a:cs typeface="+mn-cs"/>
              </a:rPr>
              <a:t>Operation Process</a:t>
            </a:r>
          </a:p>
        </p:txBody>
      </p:sp>
      <p:sp>
        <p:nvSpPr>
          <p:cNvPr id="16" name="TextBox 16"/>
          <p:cNvSpPr txBox="1"/>
          <p:nvPr/>
        </p:nvSpPr>
        <p:spPr>
          <a:xfrm>
            <a:off x="4243620" y="7383007"/>
            <a:ext cx="1120441" cy="356234"/>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Open Sans"/>
                <a:ea typeface="+mn-ea"/>
                <a:cs typeface="+mn-cs"/>
              </a:rPr>
              <a:t>Sensor</a:t>
            </a:r>
          </a:p>
        </p:txBody>
      </p:sp>
      <p:grpSp>
        <p:nvGrpSpPr>
          <p:cNvPr id="24" name="Group 23">
            <a:extLst>
              <a:ext uri="{FF2B5EF4-FFF2-40B4-BE49-F238E27FC236}">
                <a16:creationId xmlns:a16="http://schemas.microsoft.com/office/drawing/2014/main" id="{DE8BC322-C2AA-A3F9-5A7B-0032FF4E79AC}"/>
              </a:ext>
            </a:extLst>
          </p:cNvPr>
          <p:cNvGrpSpPr/>
          <p:nvPr/>
        </p:nvGrpSpPr>
        <p:grpSpPr>
          <a:xfrm>
            <a:off x="10160916" y="4223956"/>
            <a:ext cx="4736752" cy="3339763"/>
            <a:chOff x="10515600" y="4076700"/>
            <a:chExt cx="4736752" cy="3339763"/>
          </a:xfrm>
        </p:grpSpPr>
        <p:cxnSp>
          <p:nvCxnSpPr>
            <p:cNvPr id="13" name="Straight Arrow Connector 12">
              <a:extLst>
                <a:ext uri="{FF2B5EF4-FFF2-40B4-BE49-F238E27FC236}">
                  <a16:creationId xmlns:a16="http://schemas.microsoft.com/office/drawing/2014/main" id="{E05A4ECA-F1AD-242B-52CC-14C5E4BF51C8}"/>
                </a:ext>
              </a:extLst>
            </p:cNvPr>
            <p:cNvCxnSpPr>
              <a:cxnSpLocks/>
            </p:cNvCxnSpPr>
            <p:nvPr/>
          </p:nvCxnSpPr>
          <p:spPr>
            <a:xfrm flipV="1">
              <a:off x="10928056" y="4076700"/>
              <a:ext cx="0" cy="3339763"/>
            </a:xfrm>
            <a:prstGeom prst="straightConnector1">
              <a:avLst/>
            </a:prstGeom>
            <a:ln w="38100">
              <a:solidFill>
                <a:srgbClr val="56403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ECEFE1-D038-7ADA-EB17-AA02AB8EF63C}"/>
                </a:ext>
              </a:extLst>
            </p:cNvPr>
            <p:cNvCxnSpPr>
              <a:cxnSpLocks/>
            </p:cNvCxnSpPr>
            <p:nvPr/>
          </p:nvCxnSpPr>
          <p:spPr>
            <a:xfrm rot="5400000" flipV="1">
              <a:off x="12883976" y="4710185"/>
              <a:ext cx="0" cy="4736752"/>
            </a:xfrm>
            <a:prstGeom prst="straightConnector1">
              <a:avLst/>
            </a:prstGeom>
            <a:ln w="38100">
              <a:solidFill>
                <a:srgbClr val="564033"/>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667566F0-ACC6-C45C-6AFF-12AE9DC10CBF}"/>
              </a:ext>
            </a:extLst>
          </p:cNvPr>
          <p:cNvSpPr/>
          <p:nvPr/>
        </p:nvSpPr>
        <p:spPr>
          <a:xfrm>
            <a:off x="10972800" y="6489741"/>
            <a:ext cx="914398" cy="736073"/>
          </a:xfrm>
          <a:prstGeom prst="rect">
            <a:avLst/>
          </a:prstGeom>
          <a:solidFill>
            <a:srgbClr val="564033"/>
          </a:solidFill>
          <a:ln>
            <a:solidFill>
              <a:srgbClr val="564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TextBox 16">
            <a:extLst>
              <a:ext uri="{FF2B5EF4-FFF2-40B4-BE49-F238E27FC236}">
                <a16:creationId xmlns:a16="http://schemas.microsoft.com/office/drawing/2014/main" id="{A30C7090-FBBC-9F09-5887-286F26499AFB}"/>
              </a:ext>
            </a:extLst>
          </p:cNvPr>
          <p:cNvSpPr txBox="1"/>
          <p:nvPr/>
        </p:nvSpPr>
        <p:spPr>
          <a:xfrm>
            <a:off x="10869778" y="7298995"/>
            <a:ext cx="1120441" cy="356234"/>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Open Sans"/>
                <a:ea typeface="+mn-ea"/>
                <a:cs typeface="+mn-cs"/>
              </a:rPr>
              <a:t>Water</a:t>
            </a:r>
          </a:p>
        </p:txBody>
      </p:sp>
      <p:sp>
        <p:nvSpPr>
          <p:cNvPr id="12" name="TextBox 16">
            <a:extLst>
              <a:ext uri="{FF2B5EF4-FFF2-40B4-BE49-F238E27FC236}">
                <a16:creationId xmlns:a16="http://schemas.microsoft.com/office/drawing/2014/main" id="{FE3F6765-9BDB-BEF6-7BCB-C1E1DDE237E0}"/>
              </a:ext>
            </a:extLst>
          </p:cNvPr>
          <p:cNvSpPr txBox="1"/>
          <p:nvPr/>
        </p:nvSpPr>
        <p:spPr>
          <a:xfrm>
            <a:off x="14249787" y="7238346"/>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Item</a:t>
            </a:r>
          </a:p>
        </p:txBody>
      </p:sp>
      <p:sp>
        <p:nvSpPr>
          <p:cNvPr id="17" name="TextBox 16">
            <a:extLst>
              <a:ext uri="{FF2B5EF4-FFF2-40B4-BE49-F238E27FC236}">
                <a16:creationId xmlns:a16="http://schemas.microsoft.com/office/drawing/2014/main" id="{205A0DC1-23A9-9AAC-46BD-222A3F64D5D3}"/>
              </a:ext>
            </a:extLst>
          </p:cNvPr>
          <p:cNvSpPr txBox="1"/>
          <p:nvPr/>
        </p:nvSpPr>
        <p:spPr>
          <a:xfrm>
            <a:off x="9452931" y="4113553"/>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Quantity</a:t>
            </a:r>
          </a:p>
        </p:txBody>
      </p:sp>
      <p:sp>
        <p:nvSpPr>
          <p:cNvPr id="18" name="TextBox 17">
            <a:extLst>
              <a:ext uri="{FF2B5EF4-FFF2-40B4-BE49-F238E27FC236}">
                <a16:creationId xmlns:a16="http://schemas.microsoft.com/office/drawing/2014/main" id="{229F2CC3-24B7-2BE3-1CD7-D15F2FB1F0A7}"/>
              </a:ext>
            </a:extLst>
          </p:cNvPr>
          <p:cNvSpPr txBox="1"/>
          <p:nvPr/>
        </p:nvSpPr>
        <p:spPr>
          <a:xfrm>
            <a:off x="10869777" y="6084614"/>
            <a:ext cx="1120441" cy="331950"/>
          </a:xfrm>
          <a:prstGeom prst="rect">
            <a:avLst/>
          </a:prstGeom>
        </p:spPr>
        <p:txBody>
          <a:bodyPr lIns="0" tIns="0" rIns="0" bIns="0" rtlCol="0" anchor="t">
            <a:spAutoFit/>
          </a:bodyPr>
          <a:lstStyle/>
          <a:p>
            <a:pPr marL="0" marR="0" lvl="0" indent="0" algn="ctr" defTabSz="914400" rtl="0" eaLnBrk="1" fontAlgn="auto" latinLnBrk="0" hangingPunct="1">
              <a:lnSpc>
                <a:spcPts val="294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Open Sans"/>
                <a:ea typeface="+mn-ea"/>
                <a:cs typeface="+mn-cs"/>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8"/>
                    </p:tgtEl>
                  </p:cond>
                </p:stCondLst>
                <p:endSync evt="end" delay="0">
                  <p:rtn val="all"/>
                </p:endSync>
                <p:childTnLst>
                  <p:par>
                    <p:cTn id="20" fill="hold">
                      <p:stCondLst>
                        <p:cond delay="0"/>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par>
                          <p:cTn id="24" fill="hold">
                            <p:stCondLst>
                              <p:cond delay="0"/>
                            </p:stCondLst>
                            <p:childTnLst>
                              <p:par>
                                <p:cTn id="25" presetID="22" presetClass="exit" presetSubtype="1" fill="hold" grpId="1" nodeType="afterEffect">
                                  <p:stCondLst>
                                    <p:cond delay="0"/>
                                  </p:stCondLst>
                                  <p:childTnLst>
                                    <p:animEffect transition="out" filter="wipe(up)">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2"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500"/>
                            </p:stCondLst>
                            <p:childTnLst>
                              <p:par>
                                <p:cTn id="36" presetID="22" presetClass="entr" presetSubtype="4" fill="hold" grpId="2"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par>
                          <p:cTn id="39" fill="hold">
                            <p:stCondLst>
                              <p:cond delay="1000"/>
                            </p:stCondLst>
                            <p:childTnLst>
                              <p:par>
                                <p:cTn id="40" presetID="1" presetClass="entr" presetSubtype="0" fill="hold" grpId="2"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nextCondLst>
                <p:cond evt="onClick" delay="0">
                  <p:tgtEl>
                    <p:spTgt spid="8"/>
                  </p:tgtEl>
                </p:cond>
              </p:nextCondLst>
            </p:seq>
          </p:childTnLst>
        </p:cTn>
      </p:par>
    </p:tnLst>
    <p:bldLst>
      <p:bldP spid="10" grpId="0" animBg="1"/>
      <p:bldP spid="10" grpId="1" animBg="1"/>
      <p:bldP spid="10" grpId="2" animBg="1"/>
      <p:bldP spid="25" grpId="0" animBg="1"/>
      <p:bldP spid="25" grpId="1" animBg="1"/>
      <p:bldP spid="25" grpId="2" animBg="1"/>
      <p:bldP spid="26" grpId="0"/>
      <p:bldP spid="18" grpId="0"/>
      <p:bldP spid="18" grpId="1"/>
      <p:bldP spid="18" grpId="2"/>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Custom</PresentationFormat>
  <Paragraphs>69</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Quicksand Medium</vt:lpstr>
      <vt:lpstr>Open Sans</vt:lpstr>
      <vt:lpstr>Arial</vt:lpstr>
      <vt:lpstr>Calibri</vt:lpstr>
      <vt:lpstr>Paytone One Bold</vt:lpstr>
      <vt:lpstr>Paytone One</vt:lpstr>
      <vt:lpstr>Quicksand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 Inês Yu Jin</cp:lastModifiedBy>
  <cp:revision>6</cp:revision>
  <dcterms:modified xsi:type="dcterms:W3CDTF">2024-03-26T08:35:48Z</dcterms:modified>
</cp:coreProperties>
</file>